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Lst>
  <p:notesMasterIdLst>
    <p:notesMasterId r:id="rId32"/>
  </p:notesMasterIdLst>
  <p:sldIdLst>
    <p:sldId id="256" r:id="rId2"/>
    <p:sldId id="257" r:id="rId3"/>
    <p:sldId id="258" r:id="rId4"/>
    <p:sldId id="259" r:id="rId5"/>
    <p:sldId id="271" r:id="rId6"/>
    <p:sldId id="272" r:id="rId7"/>
    <p:sldId id="273" r:id="rId8"/>
    <p:sldId id="274" r:id="rId9"/>
    <p:sldId id="275" r:id="rId10"/>
    <p:sldId id="276" r:id="rId11"/>
    <p:sldId id="264" r:id="rId12"/>
    <p:sldId id="292" r:id="rId13"/>
    <p:sldId id="269" r:id="rId14"/>
    <p:sldId id="267" r:id="rId15"/>
    <p:sldId id="270" r:id="rId16"/>
    <p:sldId id="278" r:id="rId17"/>
    <p:sldId id="279" r:id="rId18"/>
    <p:sldId id="280" r:id="rId19"/>
    <p:sldId id="281" r:id="rId20"/>
    <p:sldId id="289" r:id="rId21"/>
    <p:sldId id="261" r:id="rId22"/>
    <p:sldId id="262" r:id="rId23"/>
    <p:sldId id="290" r:id="rId24"/>
    <p:sldId id="263" r:id="rId25"/>
    <p:sldId id="293" r:id="rId26"/>
    <p:sldId id="294" r:id="rId27"/>
    <p:sldId id="282" r:id="rId28"/>
    <p:sldId id="283" r:id="rId29"/>
    <p:sldId id="287" r:id="rId30"/>
    <p:sldId id="288" r:id="rId31"/>
  </p:sldIdLst>
  <p:sldSz cx="9144000" cy="5143500" type="screen16x9"/>
  <p:notesSz cx="6858000" cy="9144000"/>
  <p:embeddedFontLst>
    <p:embeddedFont>
      <p:font typeface="Calibri" panose="020F0502020204030204" pitchFamily="34" charset="0"/>
      <p:regular r:id="rId33"/>
      <p:bold r:id="rId34"/>
      <p:italic r:id="rId35"/>
      <p:boldItalic r:id="rId36"/>
    </p:embeddedFont>
    <p:embeddedFont>
      <p:font typeface="Calibri Light" panose="020F0302020204030204" pitchFamily="34" charset="0"/>
      <p:regular r:id="rId37"/>
      <p:italic r:id="rId38"/>
    </p:embeddedFont>
    <p:embeddedFont>
      <p:font typeface="Bookman Old Style" panose="02050604050505020204" pitchFamily="18" charset="0"/>
      <p:regular r:id="rId39"/>
      <p:bold r:id="rId40"/>
      <p:italic r:id="rId41"/>
      <p:boldItalic r:id="rId42"/>
    </p:embeddedFont>
    <p:embeddedFont>
      <p:font typeface="Libre Franklin" panose="00000500000000000000" charset="0"/>
      <p:regular r:id="rId43"/>
      <p:bold r:id="rId44"/>
      <p:italic r:id="rId45"/>
      <p:boldItalic r:id="rId4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21" autoAdjust="0"/>
    <p:restoredTop sz="94660"/>
  </p:normalViewPr>
  <p:slideViewPr>
    <p:cSldViewPr snapToGrid="0">
      <p:cViewPr varScale="1">
        <p:scale>
          <a:sx n="93" d="100"/>
          <a:sy n="93" d="100"/>
        </p:scale>
        <p:origin x="840"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8750599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9bf963b1a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9bf963b1a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34545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9bf963b1a4_0_8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 name="Google Shape;185;g9bf963b1a4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041973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9bf963b1a4_0_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3" name="Google Shape;113;g9bf963b1a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3338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9bf963b1a4_0_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3" name="Google Shape;113;g9bf963b1a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052167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9bf963b1a4_0_1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3" name="Google Shape;143;g9bf963b1a4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569529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9bf963b1a4_0_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1" name="Google Shape;131;g9bf963b1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31766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9bf963b1a4_0_1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g9bf963b1a4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473281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9bf963b1a4_0_1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7" name="Google Shape;197;g9bf963b1a4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229340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9bf963b1a4_0_1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3" name="Google Shape;203;g9bf963b1a4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907097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9bf963b1a4_0_1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9" name="Google Shape;209;g9bf963b1a4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56609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9bf963b1a4_0_1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5" name="Google Shape;215;g9bf963b1a4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274174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9df1da4171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1" name="Google Shape;71;g9df1da417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178002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9df1da4171_0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9" name="Google Shape;89;g9df1da4171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493845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9bf963b1a4_0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 name="Google Shape;95;g9bf963b1a4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428581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9bf963b1a4_0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1" name="Google Shape;101;g9bf963b1a4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24156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9bf963b1a4_0_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7" name="Google Shape;107;g9bf963b1a4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682817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9bf963b1a4_0_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7" name="Google Shape;107;g9bf963b1a4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740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9bf963b1a4_0_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7" name="Google Shape;107;g9bf963b1a4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405173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9bf963b1a4_0_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7" name="Google Shape;107;g9bf963b1a4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104090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9bf963b1a4_0_1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g9bf963b1a4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997769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9bf963b1a4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g9bf963b1a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758465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9df1da4171_0_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2" name="Google Shape;252;g9df1da4171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382900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9df1da4171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7" name="Google Shape;77;g9df1da417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322362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9df1da4171_0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8" name="Google Shape;258;g9df1da4171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90188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9df1da4171_0_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g9df1da4171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56383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9bf963b1a4_0_1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5" name="Google Shape;155;g9bf963b1a4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902274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9bf963b1a4_0_1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1" name="Google Shape;161;g9bf963b1a4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08175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9bf963b1a4_0_9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7" name="Google Shape;167;g9bf963b1a4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37491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9bf963b1a4_0_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3" name="Google Shape;173;g9bf963b1a4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623335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9bf963b1a4_0_8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g9bf963b1a4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89234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189845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4115542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09226"/>
            <a:ext cx="1971675" cy="431992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09226"/>
            <a:ext cx="5800725" cy="4319924"/>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5380839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Autofit/>
          </a:bodyPr>
          <a:lstStyle>
            <a:lvl1pPr lvl="0" algn="l" rtl="0">
              <a:lnSpc>
                <a:spcPct val="90000"/>
              </a:lnSpc>
              <a:spcBef>
                <a:spcPts val="0"/>
              </a:spcBef>
              <a:spcAft>
                <a:spcPts val="0"/>
              </a:spcAft>
              <a:buClr>
                <a:srgbClr val="3F3F3F"/>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58" name="Google Shape;58;p14"/>
          <p:cNvSpPr txBox="1">
            <a:spLocks noGrp="1"/>
          </p:cNvSpPr>
          <p:nvPr>
            <p:ph type="body" idx="1"/>
          </p:nvPr>
        </p:nvSpPr>
        <p:spPr>
          <a:xfrm>
            <a:off x="822960" y="1581151"/>
            <a:ext cx="7543800" cy="2820600"/>
          </a:xfrm>
          <a:prstGeom prst="rect">
            <a:avLst/>
          </a:prstGeom>
          <a:noFill/>
          <a:ln>
            <a:noFill/>
          </a:ln>
        </p:spPr>
        <p:txBody>
          <a:bodyPr spcFirstLastPara="1" wrap="square" lIns="0" tIns="34275" rIns="0" bIns="34275" anchor="t" anchorCtr="0">
            <a:noAutofit/>
          </a:bodyPr>
          <a:lstStyle>
            <a:lvl1pPr marL="457200" lvl="0" indent="-317500" algn="l" rtl="0">
              <a:lnSpc>
                <a:spcPct val="110000"/>
              </a:lnSpc>
              <a:spcBef>
                <a:spcPts val="900"/>
              </a:spcBef>
              <a:spcAft>
                <a:spcPts val="0"/>
              </a:spcAft>
              <a:buSzPts val="1400"/>
              <a:buChar char=" "/>
              <a:defRPr/>
            </a:lvl1pPr>
            <a:lvl2pPr marL="914400" lvl="1" indent="-317500" algn="l" rtl="0">
              <a:lnSpc>
                <a:spcPct val="100000"/>
              </a:lnSpc>
              <a:spcBef>
                <a:spcPts val="200"/>
              </a:spcBef>
              <a:spcAft>
                <a:spcPts val="0"/>
              </a:spcAft>
              <a:buClr>
                <a:srgbClr val="3F3F3F"/>
              </a:buClr>
              <a:buSzPts val="1400"/>
              <a:buChar char="◦"/>
              <a:defRPr/>
            </a:lvl2pPr>
            <a:lvl3pPr marL="1371600" lvl="2" indent="-317500" algn="l" rtl="0">
              <a:lnSpc>
                <a:spcPct val="100000"/>
              </a:lnSpc>
              <a:spcBef>
                <a:spcPts val="300"/>
              </a:spcBef>
              <a:spcAft>
                <a:spcPts val="0"/>
              </a:spcAft>
              <a:buClr>
                <a:srgbClr val="3F3F3F"/>
              </a:buClr>
              <a:buSzPts val="1400"/>
              <a:buChar char="◦"/>
              <a:defRPr/>
            </a:lvl3pPr>
            <a:lvl4pPr marL="1828800" lvl="3" indent="-317500" algn="l" rtl="0">
              <a:lnSpc>
                <a:spcPct val="100000"/>
              </a:lnSpc>
              <a:spcBef>
                <a:spcPts val="300"/>
              </a:spcBef>
              <a:spcAft>
                <a:spcPts val="0"/>
              </a:spcAft>
              <a:buClr>
                <a:srgbClr val="3F3F3F"/>
              </a:buClr>
              <a:buSzPts val="1400"/>
              <a:buChar char="◦"/>
              <a:defRPr/>
            </a:lvl4pPr>
            <a:lvl5pPr marL="2286000" lvl="4" indent="-317500" algn="l" rtl="0">
              <a:lnSpc>
                <a:spcPct val="100000"/>
              </a:lnSpc>
              <a:spcBef>
                <a:spcPts val="300"/>
              </a:spcBef>
              <a:spcAft>
                <a:spcPts val="0"/>
              </a:spcAft>
              <a:buClr>
                <a:srgbClr val="3F3F3F"/>
              </a:buClr>
              <a:buSzPts val="1400"/>
              <a:buChar char="◦"/>
              <a:defRPr/>
            </a:lvl5pPr>
            <a:lvl6pPr marL="2743200" lvl="5" indent="-317500" algn="l" rtl="0">
              <a:lnSpc>
                <a:spcPct val="90000"/>
              </a:lnSpc>
              <a:spcBef>
                <a:spcPts val="300"/>
              </a:spcBef>
              <a:spcAft>
                <a:spcPts val="0"/>
              </a:spcAft>
              <a:buSzPts val="1400"/>
              <a:buChar char="◦"/>
              <a:defRPr/>
            </a:lvl6pPr>
            <a:lvl7pPr marL="3200400" lvl="6" indent="-317500" algn="l" rtl="0">
              <a:lnSpc>
                <a:spcPct val="90000"/>
              </a:lnSpc>
              <a:spcBef>
                <a:spcPts val="300"/>
              </a:spcBef>
              <a:spcAft>
                <a:spcPts val="0"/>
              </a:spcAft>
              <a:buSzPts val="1400"/>
              <a:buChar char="◦"/>
              <a:defRPr/>
            </a:lvl7pPr>
            <a:lvl8pPr marL="3657600" lvl="7" indent="-317500" algn="l" rtl="0">
              <a:lnSpc>
                <a:spcPct val="90000"/>
              </a:lnSpc>
              <a:spcBef>
                <a:spcPts val="300"/>
              </a:spcBef>
              <a:spcAft>
                <a:spcPts val="0"/>
              </a:spcAft>
              <a:buSzPts val="1400"/>
              <a:buChar char="◦"/>
              <a:defRPr/>
            </a:lvl8pPr>
            <a:lvl9pPr marL="4114800" lvl="8" indent="-317500" algn="l" rtl="0">
              <a:lnSpc>
                <a:spcPct val="90000"/>
              </a:lnSpc>
              <a:spcBef>
                <a:spcPts val="300"/>
              </a:spcBef>
              <a:spcAft>
                <a:spcPts val="300"/>
              </a:spcAft>
              <a:buSzPts val="1400"/>
              <a:buChar char="◦"/>
              <a:defRPr/>
            </a:lvl9pPr>
          </a:lstStyle>
          <a:p>
            <a:endParaRPr/>
          </a:p>
        </p:txBody>
      </p:sp>
      <p:sp>
        <p:nvSpPr>
          <p:cNvPr id="59" name="Google Shape;59;p14"/>
          <p:cNvSpPr txBox="1">
            <a:spLocks noGrp="1"/>
          </p:cNvSpPr>
          <p:nvPr>
            <p:ph type="dt" idx="10"/>
          </p:nvPr>
        </p:nvSpPr>
        <p:spPr>
          <a:xfrm>
            <a:off x="6163819" y="4835128"/>
            <a:ext cx="1938600" cy="273900"/>
          </a:xfrm>
          <a:prstGeom prst="rect">
            <a:avLst/>
          </a:prstGeom>
          <a:noFill/>
          <a:ln>
            <a:noFill/>
          </a:ln>
        </p:spPr>
        <p:txBody>
          <a:bodyPr spcFirstLastPara="1" wrap="square" lIns="68575" tIns="34275" rIns="68575" bIns="34275" anchor="ctr" anchorCtr="0">
            <a:noAutofit/>
          </a:bodyPr>
          <a:lstStyle>
            <a:lvl1pPr lvl="0" algn="r" rtl="0">
              <a:lnSpc>
                <a:spcPct val="100000"/>
              </a:lnSpc>
              <a:spcBef>
                <a:spcPts val="0"/>
              </a:spcBef>
              <a:spcAft>
                <a:spcPts val="0"/>
              </a:spcAft>
              <a:buSzPts val="1100"/>
              <a:buNone/>
              <a:defRPr sz="1100"/>
            </a:lvl1pPr>
            <a:lvl2pPr lvl="1" algn="l" rtl="0">
              <a:lnSpc>
                <a:spcPct val="100000"/>
              </a:lnSpc>
              <a:spcBef>
                <a:spcPts val="0"/>
              </a:spcBef>
              <a:spcAft>
                <a:spcPts val="0"/>
              </a:spcAft>
              <a:buSzPts val="1100"/>
              <a:buNone/>
              <a:defRPr sz="1100"/>
            </a:lvl2pPr>
            <a:lvl3pPr lvl="2" algn="l" rtl="0">
              <a:lnSpc>
                <a:spcPct val="100000"/>
              </a:lnSpc>
              <a:spcBef>
                <a:spcPts val="0"/>
              </a:spcBef>
              <a:spcAft>
                <a:spcPts val="0"/>
              </a:spcAft>
              <a:buSzPts val="1100"/>
              <a:buNone/>
              <a:defRPr sz="1100"/>
            </a:lvl3pPr>
            <a:lvl4pPr lvl="3" algn="l" rtl="0">
              <a:lnSpc>
                <a:spcPct val="100000"/>
              </a:lnSpc>
              <a:spcBef>
                <a:spcPts val="0"/>
              </a:spcBef>
              <a:spcAft>
                <a:spcPts val="0"/>
              </a:spcAft>
              <a:buSzPts val="1100"/>
              <a:buNone/>
              <a:defRPr sz="1100"/>
            </a:lvl4pPr>
            <a:lvl5pPr lvl="4" algn="l" rtl="0">
              <a:lnSpc>
                <a:spcPct val="100000"/>
              </a:lnSpc>
              <a:spcBef>
                <a:spcPts val="0"/>
              </a:spcBef>
              <a:spcAft>
                <a:spcPts val="0"/>
              </a:spcAft>
              <a:buSzPts val="1100"/>
              <a:buNone/>
              <a:defRPr sz="1100"/>
            </a:lvl5pPr>
            <a:lvl6pPr lvl="5" algn="l" rtl="0">
              <a:lnSpc>
                <a:spcPct val="100000"/>
              </a:lnSpc>
              <a:spcBef>
                <a:spcPts val="0"/>
              </a:spcBef>
              <a:spcAft>
                <a:spcPts val="0"/>
              </a:spcAft>
              <a:buSzPts val="1100"/>
              <a:buNone/>
              <a:defRPr sz="1100"/>
            </a:lvl6pPr>
            <a:lvl7pPr lvl="6" algn="l" rtl="0">
              <a:lnSpc>
                <a:spcPct val="100000"/>
              </a:lnSpc>
              <a:spcBef>
                <a:spcPts val="0"/>
              </a:spcBef>
              <a:spcAft>
                <a:spcPts val="0"/>
              </a:spcAft>
              <a:buSzPts val="1100"/>
              <a:buNone/>
              <a:defRPr sz="1100"/>
            </a:lvl7pPr>
            <a:lvl8pPr lvl="7" algn="l" rtl="0">
              <a:lnSpc>
                <a:spcPct val="100000"/>
              </a:lnSpc>
              <a:spcBef>
                <a:spcPts val="0"/>
              </a:spcBef>
              <a:spcAft>
                <a:spcPts val="0"/>
              </a:spcAft>
              <a:buSzPts val="1100"/>
              <a:buNone/>
              <a:defRPr sz="1100"/>
            </a:lvl8pPr>
            <a:lvl9pPr lvl="8" algn="l" rtl="0">
              <a:lnSpc>
                <a:spcPct val="100000"/>
              </a:lnSpc>
              <a:spcBef>
                <a:spcPts val="0"/>
              </a:spcBef>
              <a:spcAft>
                <a:spcPts val="0"/>
              </a:spcAft>
              <a:buSzPts val="1100"/>
              <a:buNone/>
              <a:defRPr sz="1100"/>
            </a:lvl9pPr>
          </a:lstStyle>
          <a:p>
            <a:endParaRPr/>
          </a:p>
        </p:txBody>
      </p:sp>
      <p:sp>
        <p:nvSpPr>
          <p:cNvPr id="60" name="Google Shape;60;p14"/>
          <p:cNvSpPr txBox="1">
            <a:spLocks noGrp="1"/>
          </p:cNvSpPr>
          <p:nvPr>
            <p:ph type="ftr" idx="11"/>
          </p:nvPr>
        </p:nvSpPr>
        <p:spPr>
          <a:xfrm>
            <a:off x="822959" y="4835128"/>
            <a:ext cx="51138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sz="1100"/>
            </a:lvl1pPr>
            <a:lvl2pPr lvl="1" algn="l" rtl="0">
              <a:lnSpc>
                <a:spcPct val="100000"/>
              </a:lnSpc>
              <a:spcBef>
                <a:spcPts val="0"/>
              </a:spcBef>
              <a:spcAft>
                <a:spcPts val="0"/>
              </a:spcAft>
              <a:buSzPts val="1100"/>
              <a:buNone/>
              <a:defRPr sz="1100"/>
            </a:lvl2pPr>
            <a:lvl3pPr lvl="2" algn="l" rtl="0">
              <a:lnSpc>
                <a:spcPct val="100000"/>
              </a:lnSpc>
              <a:spcBef>
                <a:spcPts val="0"/>
              </a:spcBef>
              <a:spcAft>
                <a:spcPts val="0"/>
              </a:spcAft>
              <a:buSzPts val="1100"/>
              <a:buNone/>
              <a:defRPr sz="1100"/>
            </a:lvl3pPr>
            <a:lvl4pPr lvl="3" algn="l" rtl="0">
              <a:lnSpc>
                <a:spcPct val="100000"/>
              </a:lnSpc>
              <a:spcBef>
                <a:spcPts val="0"/>
              </a:spcBef>
              <a:spcAft>
                <a:spcPts val="0"/>
              </a:spcAft>
              <a:buSzPts val="1100"/>
              <a:buNone/>
              <a:defRPr sz="1100"/>
            </a:lvl4pPr>
            <a:lvl5pPr lvl="4" algn="l" rtl="0">
              <a:lnSpc>
                <a:spcPct val="100000"/>
              </a:lnSpc>
              <a:spcBef>
                <a:spcPts val="0"/>
              </a:spcBef>
              <a:spcAft>
                <a:spcPts val="0"/>
              </a:spcAft>
              <a:buSzPts val="1100"/>
              <a:buNone/>
              <a:defRPr sz="1100"/>
            </a:lvl5pPr>
            <a:lvl6pPr lvl="5" algn="l" rtl="0">
              <a:lnSpc>
                <a:spcPct val="100000"/>
              </a:lnSpc>
              <a:spcBef>
                <a:spcPts val="0"/>
              </a:spcBef>
              <a:spcAft>
                <a:spcPts val="0"/>
              </a:spcAft>
              <a:buSzPts val="1100"/>
              <a:buNone/>
              <a:defRPr sz="1100"/>
            </a:lvl6pPr>
            <a:lvl7pPr lvl="6" algn="l" rtl="0">
              <a:lnSpc>
                <a:spcPct val="100000"/>
              </a:lnSpc>
              <a:spcBef>
                <a:spcPts val="0"/>
              </a:spcBef>
              <a:spcAft>
                <a:spcPts val="0"/>
              </a:spcAft>
              <a:buSzPts val="1100"/>
              <a:buNone/>
              <a:defRPr sz="1100"/>
            </a:lvl7pPr>
            <a:lvl8pPr lvl="7" algn="l" rtl="0">
              <a:lnSpc>
                <a:spcPct val="100000"/>
              </a:lnSpc>
              <a:spcBef>
                <a:spcPts val="0"/>
              </a:spcBef>
              <a:spcAft>
                <a:spcPts val="0"/>
              </a:spcAft>
              <a:buSzPts val="1100"/>
              <a:buNone/>
              <a:defRPr sz="1100"/>
            </a:lvl8pPr>
            <a:lvl9pPr lvl="8" algn="l" rtl="0">
              <a:lnSpc>
                <a:spcPct val="100000"/>
              </a:lnSpc>
              <a:spcBef>
                <a:spcPts val="0"/>
              </a:spcBef>
              <a:spcAft>
                <a:spcPts val="0"/>
              </a:spcAft>
              <a:buSzPts val="1100"/>
              <a:buNone/>
              <a:defRPr sz="1100"/>
            </a:lvl9pPr>
          </a:lstStyle>
          <a:p>
            <a:endParaRPr/>
          </a:p>
        </p:txBody>
      </p:sp>
      <p:sp>
        <p:nvSpPr>
          <p:cNvPr id="61" name="Google Shape;61;p14"/>
          <p:cNvSpPr txBox="1">
            <a:spLocks noGrp="1"/>
          </p:cNvSpPr>
          <p:nvPr>
            <p:ph type="sldNum" idx="12"/>
          </p:nvPr>
        </p:nvSpPr>
        <p:spPr>
          <a:xfrm>
            <a:off x="8245187" y="4835128"/>
            <a:ext cx="585000" cy="273900"/>
          </a:xfrm>
          <a:prstGeom prst="rect">
            <a:avLst/>
          </a:prstGeom>
          <a:noFill/>
          <a:ln>
            <a:noFill/>
          </a:ln>
        </p:spPr>
        <p:txBody>
          <a:bodyPr spcFirstLastPara="1" wrap="square" lIns="68575" tIns="34275" rIns="68575" bIns="34275" anchor="ctr" anchorCtr="0">
            <a:noAutofit/>
          </a:bodyPr>
          <a:lstStyle>
            <a:lvl1pPr marL="0" marR="0" lvl="0" indent="0" algn="l" rtl="0">
              <a:lnSpc>
                <a:spcPct val="100000"/>
              </a:lnSpc>
              <a:spcBef>
                <a:spcPts val="0"/>
              </a:spcBef>
              <a:spcAft>
                <a:spcPts val="0"/>
              </a:spcAft>
              <a:buClr>
                <a:srgbClr val="000000"/>
              </a:buClr>
              <a:buSzPts val="600"/>
              <a:buFont typeface="Arial"/>
              <a:buNone/>
              <a:defRPr sz="600" b="0" i="0" u="none" strike="noStrike" cap="none">
                <a:solidFill>
                  <a:srgbClr val="FFFFFF"/>
                </a:solidFill>
                <a:latin typeface="Libre Franklin"/>
                <a:ea typeface="Libre Franklin"/>
                <a:cs typeface="Libre Franklin"/>
                <a:sym typeface="Libre Franklin"/>
              </a:defRPr>
            </a:lvl1pPr>
            <a:lvl2pPr marL="0" marR="0" lvl="1" indent="0" algn="l" rtl="0">
              <a:lnSpc>
                <a:spcPct val="100000"/>
              </a:lnSpc>
              <a:spcBef>
                <a:spcPts val="0"/>
              </a:spcBef>
              <a:spcAft>
                <a:spcPts val="0"/>
              </a:spcAft>
              <a:buClr>
                <a:srgbClr val="000000"/>
              </a:buClr>
              <a:buSzPts val="600"/>
              <a:buFont typeface="Arial"/>
              <a:buNone/>
              <a:defRPr sz="600" b="0" i="0" u="none" strike="noStrike" cap="none">
                <a:solidFill>
                  <a:srgbClr val="FFFFFF"/>
                </a:solidFill>
                <a:latin typeface="Libre Franklin"/>
                <a:ea typeface="Libre Franklin"/>
                <a:cs typeface="Libre Franklin"/>
                <a:sym typeface="Libre Franklin"/>
              </a:defRPr>
            </a:lvl2pPr>
            <a:lvl3pPr marL="0" marR="0" lvl="2" indent="0" algn="l" rtl="0">
              <a:lnSpc>
                <a:spcPct val="100000"/>
              </a:lnSpc>
              <a:spcBef>
                <a:spcPts val="0"/>
              </a:spcBef>
              <a:spcAft>
                <a:spcPts val="0"/>
              </a:spcAft>
              <a:buClr>
                <a:srgbClr val="000000"/>
              </a:buClr>
              <a:buSzPts val="600"/>
              <a:buFont typeface="Arial"/>
              <a:buNone/>
              <a:defRPr sz="600" b="0" i="0" u="none" strike="noStrike" cap="none">
                <a:solidFill>
                  <a:srgbClr val="FFFFFF"/>
                </a:solidFill>
                <a:latin typeface="Libre Franklin"/>
                <a:ea typeface="Libre Franklin"/>
                <a:cs typeface="Libre Franklin"/>
                <a:sym typeface="Libre Franklin"/>
              </a:defRPr>
            </a:lvl3pPr>
            <a:lvl4pPr marL="0" marR="0" lvl="3" indent="0" algn="l" rtl="0">
              <a:lnSpc>
                <a:spcPct val="100000"/>
              </a:lnSpc>
              <a:spcBef>
                <a:spcPts val="0"/>
              </a:spcBef>
              <a:spcAft>
                <a:spcPts val="0"/>
              </a:spcAft>
              <a:buClr>
                <a:srgbClr val="000000"/>
              </a:buClr>
              <a:buSzPts val="600"/>
              <a:buFont typeface="Arial"/>
              <a:buNone/>
              <a:defRPr sz="600" b="0" i="0" u="none" strike="noStrike" cap="none">
                <a:solidFill>
                  <a:srgbClr val="FFFFFF"/>
                </a:solidFill>
                <a:latin typeface="Libre Franklin"/>
                <a:ea typeface="Libre Franklin"/>
                <a:cs typeface="Libre Franklin"/>
                <a:sym typeface="Libre Franklin"/>
              </a:defRPr>
            </a:lvl4pPr>
            <a:lvl5pPr marL="0" marR="0" lvl="4" indent="0" algn="l" rtl="0">
              <a:lnSpc>
                <a:spcPct val="100000"/>
              </a:lnSpc>
              <a:spcBef>
                <a:spcPts val="0"/>
              </a:spcBef>
              <a:spcAft>
                <a:spcPts val="0"/>
              </a:spcAft>
              <a:buClr>
                <a:srgbClr val="000000"/>
              </a:buClr>
              <a:buSzPts val="600"/>
              <a:buFont typeface="Arial"/>
              <a:buNone/>
              <a:defRPr sz="600" b="0" i="0" u="none" strike="noStrike" cap="none">
                <a:solidFill>
                  <a:srgbClr val="FFFFFF"/>
                </a:solidFill>
                <a:latin typeface="Libre Franklin"/>
                <a:ea typeface="Libre Franklin"/>
                <a:cs typeface="Libre Franklin"/>
                <a:sym typeface="Libre Franklin"/>
              </a:defRPr>
            </a:lvl5pPr>
            <a:lvl6pPr marL="0" marR="0" lvl="5" indent="0" algn="l" rtl="0">
              <a:lnSpc>
                <a:spcPct val="100000"/>
              </a:lnSpc>
              <a:spcBef>
                <a:spcPts val="0"/>
              </a:spcBef>
              <a:spcAft>
                <a:spcPts val="0"/>
              </a:spcAft>
              <a:buClr>
                <a:srgbClr val="000000"/>
              </a:buClr>
              <a:buSzPts val="600"/>
              <a:buFont typeface="Arial"/>
              <a:buNone/>
              <a:defRPr sz="600" b="0" i="0" u="none" strike="noStrike" cap="none">
                <a:solidFill>
                  <a:srgbClr val="FFFFFF"/>
                </a:solidFill>
                <a:latin typeface="Libre Franklin"/>
                <a:ea typeface="Libre Franklin"/>
                <a:cs typeface="Libre Franklin"/>
                <a:sym typeface="Libre Franklin"/>
              </a:defRPr>
            </a:lvl6pPr>
            <a:lvl7pPr marL="0" marR="0" lvl="6" indent="0" algn="l" rtl="0">
              <a:lnSpc>
                <a:spcPct val="100000"/>
              </a:lnSpc>
              <a:spcBef>
                <a:spcPts val="0"/>
              </a:spcBef>
              <a:spcAft>
                <a:spcPts val="0"/>
              </a:spcAft>
              <a:buClr>
                <a:srgbClr val="000000"/>
              </a:buClr>
              <a:buSzPts val="600"/>
              <a:buFont typeface="Arial"/>
              <a:buNone/>
              <a:defRPr sz="600" b="0" i="0" u="none" strike="noStrike" cap="none">
                <a:solidFill>
                  <a:srgbClr val="FFFFFF"/>
                </a:solidFill>
                <a:latin typeface="Libre Franklin"/>
                <a:ea typeface="Libre Franklin"/>
                <a:cs typeface="Libre Franklin"/>
                <a:sym typeface="Libre Franklin"/>
              </a:defRPr>
            </a:lvl7pPr>
            <a:lvl8pPr marL="0" marR="0" lvl="7" indent="0" algn="l" rtl="0">
              <a:lnSpc>
                <a:spcPct val="100000"/>
              </a:lnSpc>
              <a:spcBef>
                <a:spcPts val="0"/>
              </a:spcBef>
              <a:spcAft>
                <a:spcPts val="0"/>
              </a:spcAft>
              <a:buClr>
                <a:srgbClr val="000000"/>
              </a:buClr>
              <a:buSzPts val="600"/>
              <a:buFont typeface="Arial"/>
              <a:buNone/>
              <a:defRPr sz="600" b="0" i="0" u="none" strike="noStrike" cap="none">
                <a:solidFill>
                  <a:srgbClr val="FFFFFF"/>
                </a:solidFill>
                <a:latin typeface="Libre Franklin"/>
                <a:ea typeface="Libre Franklin"/>
                <a:cs typeface="Libre Franklin"/>
                <a:sym typeface="Libre Franklin"/>
              </a:defRPr>
            </a:lvl8pPr>
            <a:lvl9pPr marL="0" marR="0" lvl="8" indent="0" algn="l" rtl="0">
              <a:lnSpc>
                <a:spcPct val="100000"/>
              </a:lnSpc>
              <a:spcBef>
                <a:spcPts val="0"/>
              </a:spcBef>
              <a:spcAft>
                <a:spcPts val="0"/>
              </a:spcAft>
              <a:buClr>
                <a:srgbClr val="000000"/>
              </a:buClr>
              <a:buSzPts val="600"/>
              <a:buFont typeface="Arial"/>
              <a:buNone/>
              <a:defRPr sz="600" b="0" i="0" u="none" strike="noStrike" cap="none">
                <a:solidFill>
                  <a:srgbClr val="FFFFFF"/>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226361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9460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812472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59"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5235512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10/6/2020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4088347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10/6/2020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4412845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smtClean="0"/>
              <a:t>10/6/2020</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92441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4" y="4844839"/>
            <a:ext cx="1963883" cy="273844"/>
          </a:xfrm>
        </p:spPr>
        <p:txBody>
          <a:bodyPr/>
          <a:lstStyle>
            <a:lvl1pPr algn="l">
              <a:defRPr/>
            </a:lvl1pPr>
          </a:lstStyle>
          <a:p>
            <a:fld id="{32ABBEA6-7C60-4B02-AE87-00D78D8422AF}" type="datetimeFigureOut">
              <a:rPr lang="en-US" smtClean="0"/>
              <a:t>10/6/2020</a:t>
            </a:fld>
            <a:endParaRPr lang="en-US" dirty="0"/>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5626427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5234" cy="617220"/>
          </a:xfrm>
        </p:spPr>
        <p:txBody>
          <a:bodyPr lIns="91440" tIns="0" rIns="91440" bIns="0" anchor="b">
            <a:noAutofit/>
          </a:bodyPr>
          <a:lstStyle>
            <a:lvl1pPr>
              <a:defRPr sz="27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3686307"/>
          </a:xfrm>
          <a:solidFill>
            <a:schemeClr val="bg2">
              <a:lumMod val="90000"/>
            </a:schemeClr>
          </a:solidFill>
        </p:spPr>
        <p:txBody>
          <a:bodyPr lIns="457200" tIns="45720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22960" y="4430268"/>
            <a:ext cx="7584948" cy="44577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24261362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750737"/>
            <a:ext cx="9143989" cy="498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4844839"/>
            <a:ext cx="1854203" cy="273844"/>
          </a:xfrm>
          <a:prstGeom prst="rect">
            <a:avLst/>
          </a:prstGeom>
        </p:spPr>
        <p:txBody>
          <a:bodyPr vert="horz" lIns="91440" tIns="45720" rIns="91440" bIns="45720" rtlCol="0" anchor="ctr"/>
          <a:lstStyle>
            <a:lvl1pPr algn="l">
              <a:defRPr sz="675">
                <a:solidFill>
                  <a:srgbClr val="FFFFFF"/>
                </a:solidFill>
              </a:defRPr>
            </a:lvl1pPr>
          </a:lstStyle>
          <a:p>
            <a:fld id="{98624D31-43A5-475A-80CF-332C9F6DCF35}" type="datetimeFigureOut">
              <a:rPr lang="en-US" smtClean="0"/>
              <a:t>10/6/2020</a:t>
            </a:fld>
            <a:endParaRPr lang="en-US" dirty="0"/>
          </a:p>
        </p:txBody>
      </p:sp>
      <p:sp>
        <p:nvSpPr>
          <p:cNvPr id="5" name="Footer Placeholder 4"/>
          <p:cNvSpPr>
            <a:spLocks noGrp="1"/>
          </p:cNvSpPr>
          <p:nvPr>
            <p:ph type="ftr" sz="quarter" idx="3"/>
          </p:nvPr>
        </p:nvSpPr>
        <p:spPr>
          <a:xfrm>
            <a:off x="2764639" y="4844839"/>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91440" tIns="45720" rIns="91440" bIns="45720" rtlCol="0" anchor="ctr"/>
          <a:lstStyle>
            <a:lvl1pPr algn="r">
              <a:defRPr sz="788">
                <a:solidFill>
                  <a:srgbClr val="FFFFFF"/>
                </a:solidFill>
              </a:defRPr>
            </a:lvl1pPr>
          </a:lstStyle>
          <a:p>
            <a:pPr marL="0" lvl="0" indent="0" algn="r" rtl="0">
              <a:spcBef>
                <a:spcPts val="0"/>
              </a:spcBef>
              <a:spcAft>
                <a:spcPts val="0"/>
              </a:spcAft>
              <a:buNone/>
            </a:pPr>
            <a:fld id="{00000000-1234-1234-1234-123412341234}" type="slidenum">
              <a:rPr lang="en" smtClean="0"/>
              <a:t>‹#›</a:t>
            </a:fld>
            <a:endParaRPr lang="en"/>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3302449"/>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Lst>
  <p:hf sldNum="0" hdr="0" ftr="0" dt="0"/>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n" sz="6000" b="1" dirty="0">
                <a:solidFill>
                  <a:srgbClr val="262626"/>
                </a:solidFill>
                <a:latin typeface="Times New Roman"/>
                <a:ea typeface="Times New Roman"/>
                <a:cs typeface="Times New Roman"/>
                <a:sym typeface="Times New Roman"/>
              </a:rPr>
              <a:t>Article </a:t>
            </a:r>
            <a:r>
              <a:rPr lang="en" sz="6000" b="1" dirty="0" smtClean="0">
                <a:solidFill>
                  <a:srgbClr val="262626"/>
                </a:solidFill>
                <a:latin typeface="Times New Roman"/>
                <a:ea typeface="Times New Roman"/>
                <a:cs typeface="Times New Roman"/>
                <a:sym typeface="Times New Roman"/>
              </a:rPr>
              <a:t>Posting</a:t>
            </a:r>
            <a:endParaRPr sz="6000" dirty="0">
              <a:latin typeface="Times New Roman"/>
              <a:ea typeface="Times New Roman"/>
              <a:cs typeface="Times New Roman"/>
              <a:sym typeface="Times New Roman"/>
            </a:endParaRPr>
          </a:p>
        </p:txBody>
      </p:sp>
      <p:sp>
        <p:nvSpPr>
          <p:cNvPr id="67" name="Google Shape;67;p15"/>
          <p:cNvSpPr txBox="1">
            <a:spLocks noGrp="1"/>
          </p:cNvSpPr>
          <p:nvPr>
            <p:ph idx="1"/>
          </p:nvPr>
        </p:nvSpPr>
        <p:spPr>
          <a:xfrm>
            <a:off x="822950" y="1498051"/>
            <a:ext cx="7543800" cy="806449"/>
          </a:xfrm>
          <a:prstGeom prst="rect">
            <a:avLst/>
          </a:prstGeom>
        </p:spPr>
        <p:txBody>
          <a:bodyPr spcFirstLastPara="1" wrap="square" lIns="0" tIns="34275" rIns="0" bIns="34275" anchor="t" anchorCtr="0">
            <a:noAutofit/>
          </a:bodyPr>
          <a:lstStyle/>
          <a:p>
            <a:pPr marL="0" lvl="0" indent="0" algn="ctr" rtl="0">
              <a:lnSpc>
                <a:spcPct val="90000"/>
              </a:lnSpc>
              <a:spcBef>
                <a:spcPts val="1200"/>
              </a:spcBef>
              <a:spcAft>
                <a:spcPts val="0"/>
              </a:spcAft>
              <a:buNone/>
            </a:pPr>
            <a:r>
              <a:rPr lang="en" sz="2400" b="1" u="sng" dirty="0">
                <a:solidFill>
                  <a:srgbClr val="637052"/>
                </a:solidFill>
                <a:latin typeface="Times New Roman"/>
                <a:ea typeface="Times New Roman"/>
                <a:cs typeface="Times New Roman"/>
                <a:sym typeface="Times New Roman"/>
              </a:rPr>
              <a:t>ORM / webservices: FINAL PROJECT</a:t>
            </a:r>
            <a:endParaRPr sz="2400" b="1" u="sng" dirty="0">
              <a:solidFill>
                <a:srgbClr val="637052"/>
              </a:solidFill>
              <a:latin typeface="Times New Roman"/>
              <a:ea typeface="Times New Roman"/>
              <a:cs typeface="Times New Roman"/>
              <a:sym typeface="Times New Roman"/>
            </a:endParaRPr>
          </a:p>
          <a:p>
            <a:pPr marL="0" lvl="0" indent="0" algn="ctr" rtl="0">
              <a:lnSpc>
                <a:spcPct val="90000"/>
              </a:lnSpc>
              <a:spcBef>
                <a:spcPts val="1200"/>
              </a:spcBef>
              <a:spcAft>
                <a:spcPts val="0"/>
              </a:spcAft>
              <a:buNone/>
            </a:pPr>
            <a:endParaRPr sz="2400" b="1" u="sng" dirty="0">
              <a:solidFill>
                <a:srgbClr val="637052"/>
              </a:solidFill>
              <a:latin typeface="Times New Roman"/>
              <a:ea typeface="Times New Roman"/>
              <a:cs typeface="Times New Roman"/>
              <a:sym typeface="Times New Roman"/>
            </a:endParaRPr>
          </a:p>
          <a:p>
            <a:pPr marL="0" lvl="0" indent="0" algn="ctr" rtl="0">
              <a:lnSpc>
                <a:spcPct val="90000"/>
              </a:lnSpc>
              <a:spcBef>
                <a:spcPts val="1200"/>
              </a:spcBef>
              <a:spcAft>
                <a:spcPts val="0"/>
              </a:spcAft>
              <a:buClr>
                <a:schemeClr val="dk1"/>
              </a:buClr>
              <a:buSzPts val="1100"/>
              <a:buFont typeface="Arial"/>
              <a:buNone/>
            </a:pPr>
            <a:endParaRPr sz="2400" b="1" u="sng" dirty="0">
              <a:solidFill>
                <a:srgbClr val="637052"/>
              </a:solidFill>
              <a:latin typeface="Times New Roman"/>
              <a:ea typeface="Times New Roman"/>
              <a:cs typeface="Times New Roman"/>
              <a:sym typeface="Times New Roman"/>
            </a:endParaRPr>
          </a:p>
          <a:p>
            <a:pPr marL="0" lvl="0" indent="0" algn="l" rtl="0">
              <a:spcBef>
                <a:spcPts val="900"/>
              </a:spcBef>
              <a:spcAft>
                <a:spcPts val="0"/>
              </a:spcAft>
              <a:buNone/>
            </a:pPr>
            <a:endParaRPr u="sng" dirty="0">
              <a:latin typeface="Times New Roman"/>
              <a:ea typeface="Times New Roman"/>
              <a:cs typeface="Times New Roman"/>
              <a:sym typeface="Times New Roman"/>
            </a:endParaRPr>
          </a:p>
        </p:txBody>
      </p:sp>
      <p:sp>
        <p:nvSpPr>
          <p:cNvPr id="68" name="Google Shape;68;p15"/>
          <p:cNvSpPr txBox="1">
            <a:spLocks noGrp="1"/>
          </p:cNvSpPr>
          <p:nvPr>
            <p:ph type="body" idx="4294967295"/>
          </p:nvPr>
        </p:nvSpPr>
        <p:spPr>
          <a:xfrm>
            <a:off x="3657600" y="1969287"/>
            <a:ext cx="4271963" cy="1652588"/>
          </a:xfrm>
          <a:prstGeom prst="rect">
            <a:avLst/>
          </a:prstGeom>
        </p:spPr>
        <p:txBody>
          <a:bodyPr spcFirstLastPara="1" wrap="square" lIns="0" tIns="34275" rIns="0" bIns="34275" anchor="t" anchorCtr="0">
            <a:noAutofit/>
          </a:bodyPr>
          <a:lstStyle/>
          <a:p>
            <a:pPr marL="0" lvl="0" indent="0" algn="l" rtl="0">
              <a:spcBef>
                <a:spcPts val="900"/>
              </a:spcBef>
              <a:spcAft>
                <a:spcPts val="0"/>
              </a:spcAft>
              <a:buClr>
                <a:schemeClr val="dk1"/>
              </a:buClr>
              <a:buSzPts val="1100"/>
              <a:buFont typeface="Arial"/>
              <a:buNone/>
            </a:pPr>
            <a:r>
              <a:rPr lang="en" b="1" dirty="0">
                <a:latin typeface="Times New Roman"/>
                <a:ea typeface="Times New Roman"/>
                <a:cs typeface="Times New Roman"/>
                <a:sym typeface="Times New Roman"/>
              </a:rPr>
              <a:t>Group Member</a:t>
            </a:r>
            <a:endParaRPr b="1" dirty="0">
              <a:latin typeface="Times New Roman"/>
              <a:ea typeface="Times New Roman"/>
              <a:cs typeface="Times New Roman"/>
              <a:sym typeface="Times New Roman"/>
            </a:endParaRPr>
          </a:p>
          <a:p>
            <a:pPr marL="457200" lvl="0" indent="-311150" algn="l" rtl="0">
              <a:lnSpc>
                <a:spcPct val="150000"/>
              </a:lnSpc>
              <a:spcBef>
                <a:spcPts val="900"/>
              </a:spcBef>
              <a:spcAft>
                <a:spcPts val="0"/>
              </a:spcAft>
              <a:buSzPts val="1300"/>
              <a:buFont typeface="Times New Roman"/>
              <a:buAutoNum type="arabicPeriod"/>
            </a:pPr>
            <a:r>
              <a:rPr lang="en" sz="1300" dirty="0">
                <a:latin typeface="Times New Roman"/>
                <a:ea typeface="Times New Roman"/>
                <a:cs typeface="Times New Roman"/>
                <a:sym typeface="Times New Roman"/>
              </a:rPr>
              <a:t>Chea Chan</a:t>
            </a:r>
            <a:endParaRPr sz="1300" dirty="0">
              <a:latin typeface="Times New Roman"/>
              <a:ea typeface="Times New Roman"/>
              <a:cs typeface="Times New Roman"/>
              <a:sym typeface="Times New Roman"/>
            </a:endParaRPr>
          </a:p>
          <a:p>
            <a:pPr marL="457200" lvl="0" indent="-311150" algn="l" rtl="0">
              <a:lnSpc>
                <a:spcPct val="150000"/>
              </a:lnSpc>
              <a:spcBef>
                <a:spcPts val="0"/>
              </a:spcBef>
              <a:spcAft>
                <a:spcPts val="0"/>
              </a:spcAft>
              <a:buSzPts val="1300"/>
              <a:buFont typeface="Times New Roman"/>
              <a:buAutoNum type="arabicPeriod"/>
            </a:pPr>
            <a:r>
              <a:rPr lang="en" sz="1300" dirty="0">
                <a:latin typeface="Times New Roman"/>
                <a:ea typeface="Times New Roman"/>
                <a:cs typeface="Times New Roman"/>
                <a:sym typeface="Times New Roman"/>
              </a:rPr>
              <a:t>Chea Devit                                                                                   </a:t>
            </a:r>
            <a:endParaRPr sz="1300" dirty="0">
              <a:latin typeface="Times New Roman"/>
              <a:ea typeface="Times New Roman"/>
              <a:cs typeface="Times New Roman"/>
              <a:sym typeface="Times New Roman"/>
            </a:endParaRPr>
          </a:p>
          <a:p>
            <a:pPr marL="457200" lvl="0" indent="-311150" algn="l" rtl="0">
              <a:lnSpc>
                <a:spcPct val="150000"/>
              </a:lnSpc>
              <a:spcBef>
                <a:spcPts val="0"/>
              </a:spcBef>
              <a:spcAft>
                <a:spcPts val="0"/>
              </a:spcAft>
              <a:buSzPts val="1300"/>
              <a:buFont typeface="Times New Roman"/>
              <a:buAutoNum type="arabicPeriod"/>
            </a:pPr>
            <a:r>
              <a:rPr lang="en" sz="1300" dirty="0">
                <a:latin typeface="Times New Roman"/>
                <a:ea typeface="Times New Roman"/>
                <a:cs typeface="Times New Roman"/>
                <a:sym typeface="Times New Roman"/>
              </a:rPr>
              <a:t>Chhoeung Chhunhak</a:t>
            </a:r>
            <a:endParaRPr sz="1300" dirty="0">
              <a:latin typeface="Times New Roman"/>
              <a:ea typeface="Times New Roman"/>
              <a:cs typeface="Times New Roman"/>
              <a:sym typeface="Times New Roman"/>
            </a:endParaRPr>
          </a:p>
          <a:p>
            <a:pPr marL="457200" lvl="0" indent="-311150" algn="l" rtl="0">
              <a:lnSpc>
                <a:spcPct val="150000"/>
              </a:lnSpc>
              <a:spcBef>
                <a:spcPts val="0"/>
              </a:spcBef>
              <a:spcAft>
                <a:spcPts val="0"/>
              </a:spcAft>
              <a:buSzPts val="1300"/>
              <a:buFont typeface="Times New Roman"/>
              <a:buAutoNum type="arabicPeriod"/>
            </a:pPr>
            <a:r>
              <a:rPr lang="en" sz="1300" dirty="0">
                <a:latin typeface="Times New Roman"/>
                <a:ea typeface="Times New Roman"/>
                <a:cs typeface="Times New Roman"/>
                <a:sym typeface="Times New Roman"/>
              </a:rPr>
              <a:t>Roern Chantha</a:t>
            </a:r>
            <a:endParaRPr sz="1300" dirty="0">
              <a:latin typeface="Times New Roman"/>
              <a:ea typeface="Times New Roman"/>
              <a:cs typeface="Times New Roman"/>
              <a:sym typeface="Times New Roman"/>
            </a:endParaRPr>
          </a:p>
          <a:p>
            <a:pPr marL="457200" lvl="0" indent="-311150" algn="l" rtl="0">
              <a:lnSpc>
                <a:spcPct val="150000"/>
              </a:lnSpc>
              <a:spcBef>
                <a:spcPts val="0"/>
              </a:spcBef>
              <a:spcAft>
                <a:spcPts val="0"/>
              </a:spcAft>
              <a:buSzPts val="1300"/>
              <a:buFont typeface="Times New Roman"/>
              <a:buAutoNum type="arabicPeriod"/>
            </a:pPr>
            <a:r>
              <a:rPr lang="en" sz="1300" dirty="0">
                <a:latin typeface="Times New Roman"/>
                <a:ea typeface="Times New Roman"/>
                <a:cs typeface="Times New Roman"/>
                <a:sym typeface="Times New Roman"/>
              </a:rPr>
              <a:t>Neam Sinat</a:t>
            </a:r>
            <a:endParaRPr sz="1300" dirty="0">
              <a:latin typeface="Times New Roman"/>
              <a:ea typeface="Times New Roman"/>
              <a:cs typeface="Times New Roman"/>
              <a:sym typeface="Times New Roman"/>
            </a:endParaRPr>
          </a:p>
          <a:p>
            <a:pPr marL="457200" lvl="0" indent="-311150" algn="l" rtl="0">
              <a:lnSpc>
                <a:spcPct val="150000"/>
              </a:lnSpc>
              <a:spcBef>
                <a:spcPts val="0"/>
              </a:spcBef>
              <a:spcAft>
                <a:spcPts val="0"/>
              </a:spcAft>
              <a:buSzPts val="1300"/>
              <a:buFont typeface="Times New Roman"/>
              <a:buAutoNum type="arabicPeriod"/>
            </a:pPr>
            <a:r>
              <a:rPr lang="en" sz="1300" dirty="0">
                <a:latin typeface="Times New Roman"/>
                <a:ea typeface="Times New Roman"/>
                <a:cs typeface="Times New Roman"/>
                <a:sym typeface="Times New Roman"/>
              </a:rPr>
              <a:t>Thorng Danet</a:t>
            </a:r>
            <a:endParaRPr sz="1300" dirty="0">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5"/>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188" name="Google Shape;188;p35"/>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User Management</a:t>
            </a:r>
            <a:endParaRPr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 sz="1200" dirty="0">
                <a:solidFill>
                  <a:srgbClr val="404040"/>
                </a:solidFill>
                <a:latin typeface="Times New Roman"/>
                <a:ea typeface="Times New Roman"/>
                <a:cs typeface="Times New Roman"/>
                <a:sym typeface="Times New Roman"/>
              </a:rPr>
              <a:t>Edit </a:t>
            </a:r>
            <a:r>
              <a:rPr lang="en" sz="1200" dirty="0" smtClean="0">
                <a:solidFill>
                  <a:srgbClr val="404040"/>
                </a:solidFill>
                <a:latin typeface="Times New Roman"/>
                <a:ea typeface="Times New Roman"/>
                <a:cs typeface="Times New Roman"/>
                <a:sym typeface="Times New Roman"/>
              </a:rPr>
              <a:t>User</a:t>
            </a:r>
          </a:p>
          <a:p>
            <a:pPr marL="914400" lvl="1" indent="-342900" algn="l" rtl="0">
              <a:lnSpc>
                <a:spcPct val="115000"/>
              </a:lnSpc>
              <a:spcBef>
                <a:spcPts val="0"/>
              </a:spcBef>
              <a:spcAft>
                <a:spcPts val="0"/>
              </a:spcAft>
              <a:buClr>
                <a:srgbClr val="404040"/>
              </a:buClr>
              <a:buSzPts val="1800"/>
              <a:buFont typeface="Times New Roman"/>
              <a:buChar char="○"/>
            </a:pPr>
            <a:r>
              <a:rPr lang="en" sz="1200" dirty="0" smtClean="0">
                <a:solidFill>
                  <a:srgbClr val="404040"/>
                </a:solidFill>
                <a:latin typeface="Times New Roman"/>
                <a:ea typeface="Times New Roman"/>
                <a:cs typeface="Times New Roman"/>
                <a:sym typeface="Times New Roman"/>
              </a:rPr>
              <a:t>Delete User</a:t>
            </a:r>
            <a:endParaRPr sz="12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Graphical user interface, application, Teams&#10;&#10;Description automatically generated">
            <a:extLst>
              <a:ext uri="{FF2B5EF4-FFF2-40B4-BE49-F238E27FC236}">
                <a16:creationId xmlns:a16="http://schemas.microsoft.com/office/drawing/2014/main" xmlns="" id="{B79D6D28-24E6-4F9E-922A-F8D1A44FE085}"/>
              </a:ext>
            </a:extLst>
          </p:cNvPr>
          <p:cNvPicPr>
            <a:picLocks noChangeAspect="1"/>
          </p:cNvPicPr>
          <p:nvPr/>
        </p:nvPicPr>
        <p:blipFill>
          <a:blip r:embed="rId3"/>
          <a:stretch>
            <a:fillRect/>
          </a:stretch>
        </p:blipFill>
        <p:spPr>
          <a:xfrm>
            <a:off x="1726199" y="1303020"/>
            <a:ext cx="7170009" cy="3414453"/>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3"/>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dirty="0">
                <a:latin typeface="Times New Roman"/>
                <a:ea typeface="Times New Roman"/>
                <a:cs typeface="Times New Roman"/>
                <a:sym typeface="Times New Roman"/>
              </a:rPr>
              <a:t>III. Project Features</a:t>
            </a:r>
            <a:endParaRPr b="1" dirty="0">
              <a:latin typeface="Times New Roman"/>
              <a:ea typeface="Times New Roman"/>
              <a:cs typeface="Times New Roman"/>
              <a:sym typeface="Times New Roman"/>
            </a:endParaRPr>
          </a:p>
        </p:txBody>
      </p:sp>
      <p:sp>
        <p:nvSpPr>
          <p:cNvPr id="116" name="Google Shape;116;p23"/>
          <p:cNvSpPr txBox="1">
            <a:spLocks noGrp="1"/>
          </p:cNvSpPr>
          <p:nvPr>
            <p:ph idx="1"/>
          </p:nvPr>
        </p:nvSpPr>
        <p:spPr>
          <a:xfrm>
            <a:off x="-1" y="1535906"/>
            <a:ext cx="8366700" cy="2865844"/>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Article</a:t>
            </a:r>
            <a:endParaRPr sz="1200" b="1" dirty="0">
              <a:solidFill>
                <a:srgbClr val="404040"/>
              </a:solidFill>
              <a:latin typeface="Times New Roman"/>
              <a:ea typeface="Times New Roman"/>
              <a:cs typeface="Times New Roman"/>
              <a:sym typeface="Times New Roman"/>
            </a:endParaRPr>
          </a:p>
          <a:p>
            <a:pPr marL="914400" lvl="1" indent="-342900" algn="l" rtl="0">
              <a:lnSpc>
                <a:spcPct val="90000"/>
              </a:lnSpc>
              <a:spcBef>
                <a:spcPts val="0"/>
              </a:spcBef>
              <a:spcAft>
                <a:spcPts val="0"/>
              </a:spcAft>
              <a:buClr>
                <a:srgbClr val="404040"/>
              </a:buClr>
              <a:buSzPts val="1800"/>
              <a:buFont typeface="Times New Roman"/>
              <a:buChar char="○"/>
            </a:pPr>
            <a:r>
              <a:rPr lang="en-US" sz="1200" b="0" i="0" u="none" strike="noStrike" dirty="0">
                <a:solidFill>
                  <a:srgbClr val="000000"/>
                </a:solidFill>
                <a:effectLst/>
                <a:latin typeface="Times New Roman" panose="02020603050405020304" pitchFamily="18" charset="0"/>
              </a:rPr>
              <a:t>List Article</a:t>
            </a:r>
            <a:endParaRPr sz="1200" b="1" dirty="0">
              <a:solidFill>
                <a:srgbClr val="404040"/>
              </a:solidFill>
              <a:latin typeface="Times New Roman"/>
              <a:ea typeface="Times New Roman"/>
              <a:cs typeface="Times New Roman"/>
              <a:sym typeface="Times New Roman"/>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latin typeface="Times New Roman"/>
              <a:ea typeface="Times New Roman"/>
              <a:cs typeface="Times New Roman"/>
              <a:sym typeface="Times New Roman"/>
            </a:endParaRPr>
          </a:p>
        </p:txBody>
      </p:sp>
      <p:pic>
        <p:nvPicPr>
          <p:cNvPr id="3" name="Picture 2" descr="A screenshot of a computer screen&#10;&#10;Description automatically generated">
            <a:extLst>
              <a:ext uri="{FF2B5EF4-FFF2-40B4-BE49-F238E27FC236}">
                <a16:creationId xmlns:a16="http://schemas.microsoft.com/office/drawing/2014/main" xmlns="" id="{8C418026-5032-4C5C-A77C-8DEF3A3D975F}"/>
              </a:ext>
            </a:extLst>
          </p:cNvPr>
          <p:cNvPicPr>
            <a:picLocks noChangeAspect="1"/>
          </p:cNvPicPr>
          <p:nvPr/>
        </p:nvPicPr>
        <p:blipFill>
          <a:blip r:embed="rId3"/>
          <a:stretch>
            <a:fillRect/>
          </a:stretch>
        </p:blipFill>
        <p:spPr>
          <a:xfrm>
            <a:off x="2026375" y="1303021"/>
            <a:ext cx="6294665" cy="3399774"/>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3"/>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dirty="0">
                <a:latin typeface="Times New Roman"/>
                <a:ea typeface="Times New Roman"/>
                <a:cs typeface="Times New Roman"/>
                <a:sym typeface="Times New Roman"/>
              </a:rPr>
              <a:t>III. Project Features</a:t>
            </a:r>
            <a:endParaRPr b="1" dirty="0">
              <a:latin typeface="Times New Roman"/>
              <a:ea typeface="Times New Roman"/>
              <a:cs typeface="Times New Roman"/>
              <a:sym typeface="Times New Roman"/>
            </a:endParaRPr>
          </a:p>
        </p:txBody>
      </p:sp>
      <p:sp>
        <p:nvSpPr>
          <p:cNvPr id="116" name="Google Shape;116;p23"/>
          <p:cNvSpPr txBox="1">
            <a:spLocks noGrp="1"/>
          </p:cNvSpPr>
          <p:nvPr>
            <p:ph idx="1"/>
          </p:nvPr>
        </p:nvSpPr>
        <p:spPr>
          <a:xfrm>
            <a:off x="-1" y="1535906"/>
            <a:ext cx="8366700" cy="2865844"/>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smtClean="0">
                <a:solidFill>
                  <a:srgbClr val="404040"/>
                </a:solidFill>
                <a:latin typeface="Times New Roman"/>
                <a:ea typeface="Times New Roman"/>
                <a:cs typeface="Times New Roman"/>
                <a:sym typeface="Times New Roman"/>
              </a:rPr>
              <a:t>Article Management</a:t>
            </a:r>
            <a:endParaRPr sz="1200" b="1" dirty="0">
              <a:solidFill>
                <a:srgbClr val="404040"/>
              </a:solidFill>
              <a:latin typeface="Times New Roman"/>
              <a:ea typeface="Times New Roman"/>
              <a:cs typeface="Times New Roman"/>
              <a:sym typeface="Times New Roman"/>
            </a:endParaRPr>
          </a:p>
          <a:p>
            <a:pPr marL="914400" lvl="1" indent="-342900" algn="l" rtl="0">
              <a:lnSpc>
                <a:spcPct val="90000"/>
              </a:lnSpc>
              <a:spcBef>
                <a:spcPts val="0"/>
              </a:spcBef>
              <a:spcAft>
                <a:spcPts val="0"/>
              </a:spcAft>
              <a:buClr>
                <a:srgbClr val="404040"/>
              </a:buClr>
              <a:buSzPts val="1800"/>
              <a:buFont typeface="Times New Roman"/>
              <a:buChar char="○"/>
            </a:pPr>
            <a:r>
              <a:rPr lang="en-US" sz="1200" b="0" i="0" u="none" strike="noStrike" dirty="0">
                <a:solidFill>
                  <a:srgbClr val="000000"/>
                </a:solidFill>
                <a:effectLst/>
                <a:latin typeface="Times New Roman" panose="02020603050405020304" pitchFamily="18" charset="0"/>
              </a:rPr>
              <a:t>Add Article</a:t>
            </a: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latin typeface="Times New Roman"/>
              <a:ea typeface="Times New Roman"/>
              <a:cs typeface="Times New Roman"/>
              <a:sym typeface="Times New Roman"/>
            </a:endParaRPr>
          </a:p>
        </p:txBody>
      </p:sp>
      <p:pic>
        <p:nvPicPr>
          <p:cNvPr id="3" name="Picture 2" descr="Graphical user interface, application, Teams&#10;&#10;Description automatically generated">
            <a:extLst>
              <a:ext uri="{FF2B5EF4-FFF2-40B4-BE49-F238E27FC236}">
                <a16:creationId xmlns:a16="http://schemas.microsoft.com/office/drawing/2014/main" xmlns="" id="{02A8132F-6EA9-48BE-B547-F1668ED97ECE}"/>
              </a:ext>
            </a:extLst>
          </p:cNvPr>
          <p:cNvPicPr>
            <a:picLocks noChangeAspect="1"/>
          </p:cNvPicPr>
          <p:nvPr/>
        </p:nvPicPr>
        <p:blipFill>
          <a:blip r:embed="rId3"/>
          <a:stretch>
            <a:fillRect/>
          </a:stretch>
        </p:blipFill>
        <p:spPr>
          <a:xfrm>
            <a:off x="2049234" y="1306536"/>
            <a:ext cx="6776357" cy="3428750"/>
          </a:xfrm>
          <a:prstGeom prst="rect">
            <a:avLst/>
          </a:prstGeom>
        </p:spPr>
      </p:pic>
    </p:spTree>
    <p:extLst>
      <p:ext uri="{BB962C8B-B14F-4D97-AF65-F5344CB8AC3E}">
        <p14:creationId xmlns:p14="http://schemas.microsoft.com/office/powerpoint/2010/main" val="4440312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8"/>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146" name="Google Shape;146;p28"/>
          <p:cNvSpPr txBox="1">
            <a:spLocks noGrp="1"/>
          </p:cNvSpPr>
          <p:nvPr>
            <p:ph idx="1"/>
          </p:nvPr>
        </p:nvSpPr>
        <p:spPr>
          <a:xfrm>
            <a:off x="-1" y="1438832"/>
            <a:ext cx="8366700" cy="2841891"/>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Article </a:t>
            </a:r>
            <a:r>
              <a:rPr lang="en" sz="1200" b="1" dirty="0" smtClean="0">
                <a:solidFill>
                  <a:srgbClr val="404040"/>
                </a:solidFill>
                <a:latin typeface="Times New Roman"/>
                <a:ea typeface="Times New Roman"/>
                <a:cs typeface="Times New Roman"/>
                <a:sym typeface="Times New Roman"/>
              </a:rPr>
              <a:t>Management</a:t>
            </a:r>
            <a:endParaRPr lang="en" sz="1200" b="1" dirty="0">
              <a:solidFill>
                <a:srgbClr val="404040"/>
              </a:solidFill>
              <a:latin typeface="Times New Roman"/>
              <a:ea typeface="Times New Roman"/>
              <a:cs typeface="Times New Roman"/>
              <a:sym typeface="Times New Roman"/>
            </a:endParaRPr>
          </a:p>
          <a:p>
            <a:pPr marL="663956" lvl="1" indent="-342900">
              <a:lnSpc>
                <a:spcPct val="115000"/>
              </a:lnSpc>
              <a:spcBef>
                <a:spcPts val="0"/>
              </a:spcBef>
              <a:spcAft>
                <a:spcPts val="0"/>
              </a:spcAft>
              <a:buClr>
                <a:srgbClr val="404040"/>
              </a:buClr>
              <a:buSzPts val="2000"/>
              <a:buFont typeface="Courier New" panose="02070309020205020404" pitchFamily="49" charset="0"/>
              <a:buChar char="o"/>
            </a:pPr>
            <a:r>
              <a:rPr lang="en" sz="1200" dirty="0">
                <a:solidFill>
                  <a:srgbClr val="404040"/>
                </a:solidFill>
                <a:latin typeface="Times New Roman"/>
                <a:ea typeface="Times New Roman"/>
                <a:cs typeface="Times New Roman"/>
                <a:sym typeface="Times New Roman"/>
              </a:rPr>
              <a:t>Edit </a:t>
            </a:r>
            <a:r>
              <a:rPr lang="en" sz="1200" dirty="0" smtClean="0">
                <a:solidFill>
                  <a:srgbClr val="404040"/>
                </a:solidFill>
                <a:latin typeface="Times New Roman"/>
                <a:ea typeface="Times New Roman"/>
                <a:cs typeface="Times New Roman"/>
                <a:sym typeface="Times New Roman"/>
              </a:rPr>
              <a:t>Article</a:t>
            </a:r>
          </a:p>
          <a:p>
            <a:pPr marL="663956" lvl="1" indent="-342900">
              <a:lnSpc>
                <a:spcPct val="115000"/>
              </a:lnSpc>
              <a:spcBef>
                <a:spcPts val="0"/>
              </a:spcBef>
              <a:spcAft>
                <a:spcPts val="0"/>
              </a:spcAft>
              <a:buClr>
                <a:srgbClr val="404040"/>
              </a:buClr>
              <a:buSzPts val="2000"/>
              <a:buFont typeface="Courier New" panose="02070309020205020404" pitchFamily="49" charset="0"/>
              <a:buChar char="o"/>
            </a:pPr>
            <a:r>
              <a:rPr lang="en" sz="1200" dirty="0" smtClean="0">
                <a:solidFill>
                  <a:srgbClr val="404040"/>
                </a:solidFill>
                <a:latin typeface="Times New Roman"/>
                <a:cs typeface="Times New Roman"/>
                <a:sym typeface="Times New Roman"/>
              </a:rPr>
              <a:t>Delete Article</a:t>
            </a:r>
            <a:endParaRPr sz="1200"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Graphical user interface, application&#10;&#10;Description automatically generated">
            <a:extLst>
              <a:ext uri="{FF2B5EF4-FFF2-40B4-BE49-F238E27FC236}">
                <a16:creationId xmlns:a16="http://schemas.microsoft.com/office/drawing/2014/main" xmlns="" id="{180675E9-6E21-46A6-B293-155F3FC218D3}"/>
              </a:ext>
            </a:extLst>
          </p:cNvPr>
          <p:cNvPicPr>
            <a:picLocks noChangeAspect="1"/>
          </p:cNvPicPr>
          <p:nvPr/>
        </p:nvPicPr>
        <p:blipFill>
          <a:blip r:embed="rId3"/>
          <a:stretch>
            <a:fillRect/>
          </a:stretch>
        </p:blipFill>
        <p:spPr>
          <a:xfrm>
            <a:off x="1828022" y="1303021"/>
            <a:ext cx="6333010" cy="3435234"/>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6"/>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134" name="Google Shape;134;p26"/>
          <p:cNvSpPr txBox="1">
            <a:spLocks noGrp="1"/>
          </p:cNvSpPr>
          <p:nvPr>
            <p:ph idx="1"/>
          </p:nvPr>
        </p:nvSpPr>
        <p:spPr>
          <a:xfrm>
            <a:off x="0" y="1550250"/>
            <a:ext cx="8366650" cy="2820600"/>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Article Management</a:t>
            </a:r>
            <a:endParaRPr lang="en-US"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US" sz="1200" dirty="0">
                <a:solidFill>
                  <a:schemeClr val="tx1"/>
                </a:solidFill>
                <a:latin typeface="Times New Roman"/>
                <a:ea typeface="Times New Roman"/>
                <a:cs typeface="Times New Roman"/>
                <a:sym typeface="Times New Roman"/>
              </a:rPr>
              <a:t>Publish</a:t>
            </a:r>
          </a:p>
          <a:p>
            <a:pPr marL="914400" lvl="0" indent="0" algn="l" rtl="0">
              <a:lnSpc>
                <a:spcPct val="90000"/>
              </a:lnSpc>
              <a:spcBef>
                <a:spcPts val="900"/>
              </a:spcBef>
              <a:spcAft>
                <a:spcPts val="0"/>
              </a:spcAft>
              <a:buNone/>
            </a:pPr>
            <a:endParaRPr lang="en-US"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A screenshot of a computer screen&#10;&#10;Description automatically generated">
            <a:extLst>
              <a:ext uri="{FF2B5EF4-FFF2-40B4-BE49-F238E27FC236}">
                <a16:creationId xmlns:a16="http://schemas.microsoft.com/office/drawing/2014/main" xmlns="" id="{F1E473CF-54C0-493D-8BCA-F16B52DFF6C7}"/>
              </a:ext>
            </a:extLst>
          </p:cNvPr>
          <p:cNvPicPr>
            <a:picLocks noChangeAspect="1"/>
          </p:cNvPicPr>
          <p:nvPr/>
        </p:nvPicPr>
        <p:blipFill>
          <a:blip r:embed="rId3"/>
          <a:stretch>
            <a:fillRect/>
          </a:stretch>
        </p:blipFill>
        <p:spPr>
          <a:xfrm>
            <a:off x="1974272" y="1303021"/>
            <a:ext cx="6462923" cy="3442161"/>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9"/>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152" name="Google Shape;152;p29"/>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Article Management</a:t>
            </a:r>
            <a:endParaRPr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US" sz="1200" dirty="0">
                <a:solidFill>
                  <a:srgbClr val="404040"/>
                </a:solidFill>
                <a:latin typeface="Times New Roman"/>
                <a:ea typeface="Times New Roman"/>
                <a:cs typeface="Times New Roman"/>
                <a:sym typeface="Times New Roman"/>
              </a:rPr>
              <a:t>Publish List</a:t>
            </a:r>
            <a:endParaRPr sz="12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A screenshot of a computer screen&#10;&#10;Description automatically generated">
            <a:extLst>
              <a:ext uri="{FF2B5EF4-FFF2-40B4-BE49-F238E27FC236}">
                <a16:creationId xmlns:a16="http://schemas.microsoft.com/office/drawing/2014/main" xmlns="" id="{C5B37607-AF2F-44BA-B301-7FCFBFB39C23}"/>
              </a:ext>
            </a:extLst>
          </p:cNvPr>
          <p:cNvPicPr>
            <a:picLocks noChangeAspect="1"/>
          </p:cNvPicPr>
          <p:nvPr/>
        </p:nvPicPr>
        <p:blipFill>
          <a:blip r:embed="rId3"/>
          <a:stretch>
            <a:fillRect/>
          </a:stretch>
        </p:blipFill>
        <p:spPr>
          <a:xfrm>
            <a:off x="1878537" y="1303021"/>
            <a:ext cx="6924862" cy="3416897"/>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7"/>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200" name="Google Shape;200;p37"/>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Category Management</a:t>
            </a:r>
            <a:endParaRPr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US" sz="1200" b="0" i="0" u="none" strike="noStrike" dirty="0" smtClean="0">
                <a:solidFill>
                  <a:srgbClr val="000000"/>
                </a:solidFill>
                <a:effectLst/>
                <a:latin typeface="Times New Roman" panose="02020603050405020304" pitchFamily="18" charset="0"/>
              </a:rPr>
              <a:t>Category lists</a:t>
            </a:r>
            <a:endParaRPr sz="12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Graphical user interface, application&#10;&#10;Description automatically generated">
            <a:extLst>
              <a:ext uri="{FF2B5EF4-FFF2-40B4-BE49-F238E27FC236}">
                <a16:creationId xmlns:a16="http://schemas.microsoft.com/office/drawing/2014/main" xmlns="" id="{46C6958E-7D36-4F7D-9CC9-E32D7CED5FD8}"/>
              </a:ext>
            </a:extLst>
          </p:cNvPr>
          <p:cNvPicPr>
            <a:picLocks noChangeAspect="1"/>
          </p:cNvPicPr>
          <p:nvPr/>
        </p:nvPicPr>
        <p:blipFill>
          <a:blip r:embed="rId3"/>
          <a:stretch>
            <a:fillRect/>
          </a:stretch>
        </p:blipFill>
        <p:spPr>
          <a:xfrm>
            <a:off x="2019621" y="1303021"/>
            <a:ext cx="6937342" cy="3421380"/>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8"/>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206" name="Google Shape;206;p38"/>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44500" indent="-34290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Category Management</a:t>
            </a:r>
            <a:endParaRPr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 sz="1200" dirty="0">
                <a:solidFill>
                  <a:srgbClr val="404040"/>
                </a:solidFill>
                <a:latin typeface="Times New Roman"/>
                <a:ea typeface="Times New Roman"/>
                <a:cs typeface="Times New Roman"/>
                <a:sym typeface="Times New Roman"/>
              </a:rPr>
              <a:t>Add Category</a:t>
            </a:r>
            <a:endParaRPr sz="1200" dirty="0">
              <a:solidFill>
                <a:srgbClr val="404040"/>
              </a:solidFill>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sz="12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Graphical user interface, application, Teams&#10;&#10;Description automatically generated">
            <a:extLst>
              <a:ext uri="{FF2B5EF4-FFF2-40B4-BE49-F238E27FC236}">
                <a16:creationId xmlns:a16="http://schemas.microsoft.com/office/drawing/2014/main" xmlns="" id="{2F7B7DB2-72FB-49AA-AB7C-2DF112553D93}"/>
              </a:ext>
            </a:extLst>
          </p:cNvPr>
          <p:cNvPicPr>
            <a:picLocks noChangeAspect="1"/>
          </p:cNvPicPr>
          <p:nvPr/>
        </p:nvPicPr>
        <p:blipFill>
          <a:blip r:embed="rId3"/>
          <a:stretch>
            <a:fillRect/>
          </a:stretch>
        </p:blipFill>
        <p:spPr>
          <a:xfrm>
            <a:off x="2001278" y="1303021"/>
            <a:ext cx="7009274" cy="3421379"/>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9"/>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212" name="Google Shape;212;p39"/>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Category Management</a:t>
            </a:r>
            <a:endParaRPr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 sz="1200" dirty="0">
                <a:solidFill>
                  <a:srgbClr val="404040"/>
                </a:solidFill>
                <a:latin typeface="Times New Roman"/>
                <a:ea typeface="Times New Roman"/>
                <a:cs typeface="Times New Roman"/>
                <a:sym typeface="Times New Roman"/>
              </a:rPr>
              <a:t>Edit Category</a:t>
            </a:r>
            <a:endParaRPr sz="1200" dirty="0">
              <a:solidFill>
                <a:srgbClr val="404040"/>
              </a:solidFill>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sz="12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Graphical user interface, application, Teams&#10;&#10;Description automatically generated">
            <a:extLst>
              <a:ext uri="{FF2B5EF4-FFF2-40B4-BE49-F238E27FC236}">
                <a16:creationId xmlns:a16="http://schemas.microsoft.com/office/drawing/2014/main" xmlns="" id="{2534DC42-95A5-49F5-AAC0-AEDB2166D92B}"/>
              </a:ext>
            </a:extLst>
          </p:cNvPr>
          <p:cNvPicPr>
            <a:picLocks noChangeAspect="1"/>
          </p:cNvPicPr>
          <p:nvPr/>
        </p:nvPicPr>
        <p:blipFill>
          <a:blip r:embed="rId3"/>
          <a:stretch>
            <a:fillRect/>
          </a:stretch>
        </p:blipFill>
        <p:spPr>
          <a:xfrm>
            <a:off x="2022427" y="1303020"/>
            <a:ext cx="6962245" cy="3421380"/>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40"/>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dirty="0">
                <a:latin typeface="Times New Roman"/>
                <a:ea typeface="Times New Roman"/>
                <a:cs typeface="Times New Roman"/>
                <a:sym typeface="Times New Roman"/>
              </a:rPr>
              <a:t>III. Project Features</a:t>
            </a:r>
            <a:endParaRPr b="1" dirty="0">
              <a:latin typeface="Times New Roman"/>
              <a:ea typeface="Times New Roman"/>
              <a:cs typeface="Times New Roman"/>
              <a:sym typeface="Times New Roman"/>
            </a:endParaRPr>
          </a:p>
        </p:txBody>
      </p:sp>
      <p:sp>
        <p:nvSpPr>
          <p:cNvPr id="218" name="Google Shape;218;p40"/>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44500" indent="-34290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Category Management</a:t>
            </a:r>
            <a:endParaRPr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 sz="1200" dirty="0">
                <a:solidFill>
                  <a:srgbClr val="404040"/>
                </a:solidFill>
                <a:latin typeface="Times New Roman"/>
                <a:ea typeface="Times New Roman"/>
                <a:cs typeface="Times New Roman"/>
                <a:sym typeface="Times New Roman"/>
              </a:rPr>
              <a:t>Delete Category</a:t>
            </a:r>
            <a:endParaRPr sz="1200" dirty="0">
              <a:solidFill>
                <a:srgbClr val="404040"/>
              </a:solidFill>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sz="12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Graphical user interface, application&#10;&#10;Description automatically generated">
            <a:extLst>
              <a:ext uri="{FF2B5EF4-FFF2-40B4-BE49-F238E27FC236}">
                <a16:creationId xmlns:a16="http://schemas.microsoft.com/office/drawing/2014/main" xmlns="" id="{3354DAE0-162B-43E9-8EF5-3D94C331509A}"/>
              </a:ext>
            </a:extLst>
          </p:cNvPr>
          <p:cNvPicPr>
            <a:picLocks noChangeAspect="1"/>
          </p:cNvPicPr>
          <p:nvPr/>
        </p:nvPicPr>
        <p:blipFill>
          <a:blip r:embed="rId3"/>
          <a:stretch>
            <a:fillRect/>
          </a:stretch>
        </p:blipFill>
        <p:spPr>
          <a:xfrm>
            <a:off x="2036618" y="1303021"/>
            <a:ext cx="6906491" cy="3421379"/>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sz="4400" b="1" dirty="0">
                <a:solidFill>
                  <a:srgbClr val="404040"/>
                </a:solidFill>
                <a:latin typeface="Times New Roman"/>
                <a:ea typeface="Times New Roman"/>
                <a:cs typeface="Times New Roman"/>
                <a:sym typeface="Times New Roman"/>
              </a:rPr>
              <a:t>Agendas</a:t>
            </a:r>
            <a:endParaRPr sz="4400" b="1" dirty="0">
              <a:latin typeface="Times New Roman"/>
              <a:ea typeface="Times New Roman"/>
              <a:cs typeface="Times New Roman"/>
              <a:sym typeface="Times New Roman"/>
            </a:endParaRPr>
          </a:p>
        </p:txBody>
      </p:sp>
      <p:sp>
        <p:nvSpPr>
          <p:cNvPr id="74" name="Google Shape;74;p16"/>
          <p:cNvSpPr txBox="1">
            <a:spLocks noGrp="1"/>
          </p:cNvSpPr>
          <p:nvPr>
            <p:ph idx="1"/>
          </p:nvPr>
        </p:nvSpPr>
        <p:spPr>
          <a:xfrm>
            <a:off x="822960" y="1507331"/>
            <a:ext cx="7543800" cy="2894420"/>
          </a:xfrm>
          <a:prstGeom prst="rect">
            <a:avLst/>
          </a:prstGeom>
          <a:noFill/>
          <a:ln>
            <a:noFill/>
          </a:ln>
        </p:spPr>
        <p:txBody>
          <a:bodyPr spcFirstLastPara="1" wrap="square" lIns="0" tIns="34275" rIns="0" bIns="34275" anchor="t" anchorCtr="0">
            <a:noAutofit/>
          </a:bodyPr>
          <a:lstStyle/>
          <a:p>
            <a:pPr marL="844550" lvl="0" indent="-514350" algn="l" rtl="0">
              <a:lnSpc>
                <a:spcPct val="100000"/>
              </a:lnSpc>
              <a:spcBef>
                <a:spcPts val="0"/>
              </a:spcBef>
              <a:spcAft>
                <a:spcPts val="0"/>
              </a:spcAft>
              <a:buClrTx/>
              <a:buSzPts val="1600"/>
              <a:buFont typeface="+mj-lt"/>
              <a:buAutoNum type="romanUcPeriod"/>
            </a:pPr>
            <a:r>
              <a:rPr lang="en-US" sz="2400" b="1" dirty="0">
                <a:latin typeface="Times New Roman"/>
                <a:ea typeface="Times New Roman"/>
                <a:cs typeface="Times New Roman"/>
                <a:sym typeface="Times New Roman"/>
              </a:rPr>
              <a:t>Introduction</a:t>
            </a:r>
          </a:p>
          <a:p>
            <a:pPr marL="844550" lvl="0" indent="-514350" algn="l" rtl="0">
              <a:lnSpc>
                <a:spcPct val="100000"/>
              </a:lnSpc>
              <a:spcBef>
                <a:spcPts val="0"/>
              </a:spcBef>
              <a:spcAft>
                <a:spcPts val="0"/>
              </a:spcAft>
              <a:buClrTx/>
              <a:buSzPts val="1600"/>
              <a:buFont typeface="+mj-lt"/>
              <a:buAutoNum type="romanUcPeriod"/>
            </a:pPr>
            <a:r>
              <a:rPr lang="en-US" sz="2400" b="1" dirty="0">
                <a:latin typeface="Times New Roman"/>
                <a:ea typeface="Times New Roman"/>
                <a:cs typeface="Times New Roman"/>
                <a:sym typeface="Times New Roman"/>
              </a:rPr>
              <a:t>Project Scope</a:t>
            </a:r>
          </a:p>
          <a:p>
            <a:pPr marL="844550" lvl="0" indent="-514350" algn="l" rtl="0">
              <a:lnSpc>
                <a:spcPct val="100000"/>
              </a:lnSpc>
              <a:spcBef>
                <a:spcPts val="0"/>
              </a:spcBef>
              <a:spcAft>
                <a:spcPts val="0"/>
              </a:spcAft>
              <a:buClrTx/>
              <a:buSzPts val="1600"/>
              <a:buFont typeface="+mj-lt"/>
              <a:buAutoNum type="romanUcPeriod"/>
            </a:pPr>
            <a:r>
              <a:rPr lang="en-US" sz="2400" b="1" dirty="0">
                <a:latin typeface="Times New Roman"/>
                <a:ea typeface="Times New Roman"/>
                <a:cs typeface="Times New Roman"/>
                <a:sym typeface="Times New Roman"/>
              </a:rPr>
              <a:t>Project Features</a:t>
            </a:r>
          </a:p>
          <a:p>
            <a:pPr marL="844550" lvl="0" indent="-514350" algn="l" rtl="0">
              <a:lnSpc>
                <a:spcPct val="100000"/>
              </a:lnSpc>
              <a:spcBef>
                <a:spcPts val="0"/>
              </a:spcBef>
              <a:spcAft>
                <a:spcPts val="0"/>
              </a:spcAft>
              <a:buClrTx/>
              <a:buSzPts val="1600"/>
              <a:buFont typeface="+mj-lt"/>
              <a:buAutoNum type="romanUcPeriod"/>
            </a:pPr>
            <a:r>
              <a:rPr lang="en-US" sz="2400" b="1" dirty="0">
                <a:latin typeface="Times New Roman"/>
                <a:ea typeface="Times New Roman"/>
                <a:cs typeface="Times New Roman"/>
                <a:sym typeface="Times New Roman"/>
              </a:rPr>
              <a:t>Problems &amp; Solutions</a:t>
            </a:r>
          </a:p>
          <a:p>
            <a:pPr marL="844550" lvl="0" indent="-514350" algn="l" rtl="0">
              <a:lnSpc>
                <a:spcPct val="100000"/>
              </a:lnSpc>
              <a:spcBef>
                <a:spcPts val="0"/>
              </a:spcBef>
              <a:spcAft>
                <a:spcPts val="0"/>
              </a:spcAft>
              <a:buClrTx/>
              <a:buSzPts val="1600"/>
              <a:buFont typeface="+mj-lt"/>
              <a:buAutoNum type="romanUcPeriod"/>
            </a:pPr>
            <a:r>
              <a:rPr lang="en-US" sz="2400" b="1" dirty="0">
                <a:latin typeface="Times New Roman"/>
                <a:ea typeface="Times New Roman"/>
                <a:cs typeface="Times New Roman"/>
                <a:sym typeface="Times New Roman"/>
              </a:rPr>
              <a:t>Purpose</a:t>
            </a:r>
          </a:p>
          <a:p>
            <a:pPr marL="844550" lvl="0" indent="-514350" algn="l" rtl="0">
              <a:lnSpc>
                <a:spcPct val="100000"/>
              </a:lnSpc>
              <a:spcBef>
                <a:spcPts val="0"/>
              </a:spcBef>
              <a:spcAft>
                <a:spcPts val="0"/>
              </a:spcAft>
              <a:buClrTx/>
              <a:buSzPts val="1600"/>
              <a:buFont typeface="+mj-lt"/>
              <a:buAutoNum type="romanUcPeriod"/>
            </a:pPr>
            <a:r>
              <a:rPr lang="en-US" sz="2400" b="1" dirty="0">
                <a:latin typeface="Times New Roman"/>
                <a:ea typeface="Times New Roman"/>
                <a:cs typeface="Times New Roman"/>
                <a:sym typeface="Times New Roman"/>
              </a:rPr>
              <a:t>Questions &amp; Answers</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dirty="0">
                <a:latin typeface="Times New Roman"/>
                <a:ea typeface="Times New Roman"/>
                <a:cs typeface="Times New Roman"/>
                <a:sym typeface="Times New Roman"/>
              </a:rPr>
              <a:t>III. Project Features</a:t>
            </a:r>
            <a:endParaRPr b="1" dirty="0">
              <a:latin typeface="Times New Roman"/>
              <a:ea typeface="Times New Roman"/>
              <a:cs typeface="Times New Roman"/>
              <a:sym typeface="Times New Roman"/>
            </a:endParaRPr>
          </a:p>
        </p:txBody>
      </p:sp>
      <p:sp>
        <p:nvSpPr>
          <p:cNvPr id="92" name="Google Shape;92;p19"/>
          <p:cNvSpPr txBox="1">
            <a:spLocks noGrp="1"/>
          </p:cNvSpPr>
          <p:nvPr>
            <p:ph idx="1"/>
          </p:nvPr>
        </p:nvSpPr>
        <p:spPr>
          <a:xfrm>
            <a:off x="822960" y="1366013"/>
            <a:ext cx="6784459" cy="955221"/>
          </a:xfrm>
          <a:prstGeom prst="rect">
            <a:avLst/>
          </a:prstGeom>
          <a:noFill/>
          <a:ln>
            <a:noFill/>
          </a:ln>
        </p:spPr>
        <p:txBody>
          <a:bodyPr spcFirstLastPara="1" wrap="square" lIns="0" tIns="34275" rIns="0" bIns="34275" anchor="t" anchorCtr="0">
            <a:noAutofit/>
          </a:bodyPr>
          <a:lstStyle/>
          <a:p>
            <a:pPr marL="857250" lvl="1" indent="-285750" algn="l" rtl="0">
              <a:lnSpc>
                <a:spcPct val="90000"/>
              </a:lnSpc>
              <a:spcBef>
                <a:spcPts val="0"/>
              </a:spcBef>
              <a:spcAft>
                <a:spcPts val="0"/>
              </a:spcAft>
              <a:buClr>
                <a:srgbClr val="404040"/>
              </a:buClr>
              <a:buSzPts val="1800"/>
              <a:buFont typeface="Wingdings" panose="05000000000000000000" pitchFamily="2" charset="2"/>
              <a:buChar char="v"/>
            </a:pPr>
            <a:r>
              <a:rPr lang="en" sz="1800" b="1" dirty="0" smtClean="0">
                <a:solidFill>
                  <a:srgbClr val="404040"/>
                </a:solidFill>
                <a:latin typeface="Times New Roman"/>
                <a:ea typeface="Times New Roman"/>
                <a:cs typeface="Times New Roman"/>
                <a:sym typeface="Times New Roman"/>
              </a:rPr>
              <a:t>Home </a:t>
            </a:r>
            <a:r>
              <a:rPr lang="en" sz="1800" b="1" dirty="0">
                <a:solidFill>
                  <a:srgbClr val="404040"/>
                </a:solidFill>
                <a:latin typeface="Times New Roman"/>
                <a:ea typeface="Times New Roman"/>
                <a:cs typeface="Times New Roman"/>
                <a:sym typeface="Times New Roman"/>
              </a:rPr>
              <a:t>Page</a:t>
            </a:r>
            <a:endParaRPr sz="1800" b="1" dirty="0">
              <a:solidFill>
                <a:srgbClr val="404040"/>
              </a:solidFill>
              <a:latin typeface="Times New Roman"/>
              <a:ea typeface="Times New Roman"/>
              <a:cs typeface="Times New Roman"/>
              <a:sym typeface="Times New Roman"/>
            </a:endParaRPr>
          </a:p>
          <a:p>
            <a:pPr marL="0" lvl="0" indent="0" algn="l" rtl="0">
              <a:lnSpc>
                <a:spcPct val="115000"/>
              </a:lnSpc>
              <a:spcBef>
                <a:spcPts val="400"/>
              </a:spcBef>
              <a:spcAft>
                <a:spcPts val="0"/>
              </a:spcAft>
              <a:buNone/>
            </a:pPr>
            <a:endParaRPr sz="3200" b="1" dirty="0">
              <a:solidFill>
                <a:srgbClr val="404040"/>
              </a:solidFill>
              <a:latin typeface="Times New Roman"/>
              <a:ea typeface="Times New Roman"/>
              <a:cs typeface="Times New Roman"/>
              <a:sym typeface="Times New Roman"/>
            </a:endParaRPr>
          </a:p>
          <a:p>
            <a:pPr marL="0" lvl="0" indent="342900" algn="l" rtl="0">
              <a:lnSpc>
                <a:spcPct val="115000"/>
              </a:lnSpc>
              <a:spcBef>
                <a:spcPts val="0"/>
              </a:spcBef>
              <a:spcAft>
                <a:spcPts val="0"/>
              </a:spcAft>
              <a:buNone/>
            </a:pPr>
            <a:endParaRPr sz="3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3200" dirty="0">
              <a:latin typeface="Times New Roman"/>
              <a:ea typeface="Times New Roman"/>
              <a:cs typeface="Times New Roman"/>
              <a:sym typeface="Times New Roman"/>
            </a:endParaRPr>
          </a:p>
        </p:txBody>
      </p:sp>
      <p:pic>
        <p:nvPicPr>
          <p:cNvPr id="5" name="Picture 4" descr="A screenshot of a computer&#10;&#10;Description automatically generated">
            <a:extLst>
              <a:ext uri="{FF2B5EF4-FFF2-40B4-BE49-F238E27FC236}">
                <a16:creationId xmlns:a16="http://schemas.microsoft.com/office/drawing/2014/main" xmlns="" id="{290F6E72-DBCD-489B-A09B-43F0ED73CBDF}"/>
              </a:ext>
            </a:extLst>
          </p:cNvPr>
          <p:cNvPicPr>
            <a:picLocks noChangeAspect="1"/>
          </p:cNvPicPr>
          <p:nvPr/>
        </p:nvPicPr>
        <p:blipFill>
          <a:blip r:embed="rId3"/>
          <a:stretch>
            <a:fillRect/>
          </a:stretch>
        </p:blipFill>
        <p:spPr>
          <a:xfrm>
            <a:off x="5110104" y="10274"/>
            <a:ext cx="2833656" cy="4702098"/>
          </a:xfrm>
          <a:prstGeom prst="rect">
            <a:avLst/>
          </a:prstGeom>
        </p:spPr>
      </p:pic>
    </p:spTree>
    <p:extLst>
      <p:ext uri="{BB962C8B-B14F-4D97-AF65-F5344CB8AC3E}">
        <p14:creationId xmlns:p14="http://schemas.microsoft.com/office/powerpoint/2010/main" val="36555785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0"/>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dirty="0">
                <a:latin typeface="Times New Roman"/>
                <a:ea typeface="Times New Roman"/>
                <a:cs typeface="Times New Roman"/>
                <a:sym typeface="Times New Roman"/>
              </a:rPr>
              <a:t>III. Project Features</a:t>
            </a:r>
            <a:endParaRPr b="1" dirty="0">
              <a:latin typeface="Times New Roman"/>
              <a:ea typeface="Times New Roman"/>
              <a:cs typeface="Times New Roman"/>
              <a:sym typeface="Times New Roman"/>
            </a:endParaRPr>
          </a:p>
        </p:txBody>
      </p:sp>
      <p:sp>
        <p:nvSpPr>
          <p:cNvPr id="98" name="Google Shape;98;p20"/>
          <p:cNvSpPr txBox="1">
            <a:spLocks noGrp="1"/>
          </p:cNvSpPr>
          <p:nvPr>
            <p:ph idx="1"/>
          </p:nvPr>
        </p:nvSpPr>
        <p:spPr>
          <a:xfrm>
            <a:off x="822960" y="1463747"/>
            <a:ext cx="6531494" cy="1465489"/>
          </a:xfrm>
          <a:prstGeom prst="rect">
            <a:avLst/>
          </a:prstGeom>
          <a:noFill/>
          <a:ln>
            <a:noFill/>
          </a:ln>
        </p:spPr>
        <p:txBody>
          <a:bodyPr spcFirstLastPara="1" wrap="square" lIns="0" tIns="34275" rIns="0" bIns="34275" anchor="t" anchorCtr="0">
            <a:noAutofit/>
          </a:bodyPr>
          <a:lstStyle/>
          <a:p>
            <a:pPr marL="857250" lvl="1" indent="-285750" algn="l" rtl="0">
              <a:lnSpc>
                <a:spcPct val="115000"/>
              </a:lnSpc>
              <a:spcBef>
                <a:spcPts val="0"/>
              </a:spcBef>
              <a:spcAft>
                <a:spcPts val="0"/>
              </a:spcAft>
              <a:buClr>
                <a:srgbClr val="404040"/>
              </a:buClr>
              <a:buSzPts val="1800"/>
              <a:buFont typeface="Wingdings" panose="05000000000000000000" pitchFamily="2" charset="2"/>
              <a:buChar char="v"/>
            </a:pPr>
            <a:r>
              <a:rPr lang="en" sz="1800" b="1" dirty="0" smtClean="0">
                <a:solidFill>
                  <a:srgbClr val="404040"/>
                </a:solidFill>
                <a:latin typeface="Times New Roman"/>
                <a:ea typeface="Times New Roman"/>
                <a:cs typeface="Times New Roman"/>
                <a:sym typeface="Times New Roman"/>
              </a:rPr>
              <a:t>Entertainments </a:t>
            </a:r>
            <a:r>
              <a:rPr lang="en" sz="1800" b="1" dirty="0">
                <a:solidFill>
                  <a:srgbClr val="404040"/>
                </a:solidFill>
                <a:latin typeface="Times New Roman"/>
                <a:ea typeface="Times New Roman"/>
                <a:cs typeface="Times New Roman"/>
                <a:sym typeface="Times New Roman"/>
              </a:rPr>
              <a:t>Page</a:t>
            </a:r>
            <a:endParaRPr sz="1800" b="1" dirty="0">
              <a:solidFill>
                <a:srgbClr val="404040"/>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3200" b="1" dirty="0">
              <a:solidFill>
                <a:srgbClr val="404040"/>
              </a:solidFill>
              <a:latin typeface="Times New Roman"/>
              <a:ea typeface="Times New Roman"/>
              <a:cs typeface="Times New Roman"/>
              <a:sym typeface="Times New Roman"/>
            </a:endParaRPr>
          </a:p>
          <a:p>
            <a:pPr marL="0" lvl="0" indent="342900" algn="l" rtl="0">
              <a:lnSpc>
                <a:spcPct val="115000"/>
              </a:lnSpc>
              <a:spcBef>
                <a:spcPts val="0"/>
              </a:spcBef>
              <a:spcAft>
                <a:spcPts val="0"/>
              </a:spcAft>
              <a:buNone/>
            </a:pPr>
            <a:endParaRPr sz="3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3200" dirty="0">
              <a:latin typeface="Times New Roman"/>
              <a:ea typeface="Times New Roman"/>
              <a:cs typeface="Times New Roman"/>
              <a:sym typeface="Times New Roman"/>
            </a:endParaRPr>
          </a:p>
        </p:txBody>
      </p:sp>
      <p:pic>
        <p:nvPicPr>
          <p:cNvPr id="3" name="Picture 2" descr="A screenshot of a computer screen&#10;&#10;Description automatically generated">
            <a:extLst>
              <a:ext uri="{FF2B5EF4-FFF2-40B4-BE49-F238E27FC236}">
                <a16:creationId xmlns:a16="http://schemas.microsoft.com/office/drawing/2014/main" xmlns="" id="{6C6E77D5-30A3-4C6D-92EA-8BD663722A1D}"/>
              </a:ext>
            </a:extLst>
          </p:cNvPr>
          <p:cNvPicPr>
            <a:picLocks noChangeAspect="1"/>
          </p:cNvPicPr>
          <p:nvPr/>
        </p:nvPicPr>
        <p:blipFill>
          <a:blip r:embed="rId3"/>
          <a:stretch>
            <a:fillRect/>
          </a:stretch>
        </p:blipFill>
        <p:spPr>
          <a:xfrm>
            <a:off x="5246248" y="61644"/>
            <a:ext cx="2798417" cy="4643623"/>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dirty="0">
                <a:latin typeface="Times New Roman"/>
                <a:ea typeface="Times New Roman"/>
                <a:cs typeface="Times New Roman"/>
                <a:sym typeface="Times New Roman"/>
              </a:rPr>
              <a:t>III. Project Features</a:t>
            </a:r>
            <a:endParaRPr b="1" dirty="0">
              <a:latin typeface="Times New Roman"/>
              <a:ea typeface="Times New Roman"/>
              <a:cs typeface="Times New Roman"/>
              <a:sym typeface="Times New Roman"/>
            </a:endParaRPr>
          </a:p>
        </p:txBody>
      </p:sp>
      <p:sp>
        <p:nvSpPr>
          <p:cNvPr id="104" name="Google Shape;104;p21"/>
          <p:cNvSpPr txBox="1">
            <a:spLocks noGrp="1"/>
          </p:cNvSpPr>
          <p:nvPr>
            <p:ph idx="1"/>
          </p:nvPr>
        </p:nvSpPr>
        <p:spPr>
          <a:xfrm>
            <a:off x="822960" y="1475720"/>
            <a:ext cx="7543800" cy="2262707"/>
          </a:xfrm>
          <a:prstGeom prst="rect">
            <a:avLst/>
          </a:prstGeom>
          <a:noFill/>
          <a:ln>
            <a:noFill/>
          </a:ln>
        </p:spPr>
        <p:txBody>
          <a:bodyPr spcFirstLastPara="1" wrap="square" lIns="0" tIns="34275" rIns="0" bIns="34275" anchor="t" anchorCtr="0">
            <a:noAutofit/>
          </a:bodyPr>
          <a:lstStyle/>
          <a:p>
            <a:pPr marL="857250" lvl="1" indent="-285750" algn="l" rtl="0">
              <a:lnSpc>
                <a:spcPct val="90000"/>
              </a:lnSpc>
              <a:spcBef>
                <a:spcPts val="0"/>
              </a:spcBef>
              <a:spcAft>
                <a:spcPts val="0"/>
              </a:spcAft>
              <a:buClr>
                <a:srgbClr val="404040"/>
              </a:buClr>
              <a:buSzPts val="1800"/>
              <a:buFont typeface="Wingdings" panose="05000000000000000000" pitchFamily="2" charset="2"/>
              <a:buChar char="v"/>
            </a:pPr>
            <a:r>
              <a:rPr lang="en" sz="1800" b="1" dirty="0" smtClean="0">
                <a:solidFill>
                  <a:srgbClr val="404040"/>
                </a:solidFill>
                <a:latin typeface="Times New Roman"/>
                <a:ea typeface="Times New Roman"/>
                <a:cs typeface="Times New Roman"/>
                <a:sym typeface="Times New Roman"/>
              </a:rPr>
              <a:t>Sport </a:t>
            </a:r>
            <a:r>
              <a:rPr lang="en" sz="1800" b="1" dirty="0">
                <a:solidFill>
                  <a:srgbClr val="404040"/>
                </a:solidFill>
                <a:latin typeface="Times New Roman"/>
                <a:ea typeface="Times New Roman"/>
                <a:cs typeface="Times New Roman"/>
                <a:sym typeface="Times New Roman"/>
              </a:rPr>
              <a:t>Page</a:t>
            </a:r>
            <a:endParaRPr sz="1800" b="1" dirty="0">
              <a:solidFill>
                <a:srgbClr val="404040"/>
              </a:solidFill>
              <a:latin typeface="Times New Roman"/>
              <a:ea typeface="Times New Roman"/>
              <a:cs typeface="Times New Roman"/>
              <a:sym typeface="Times New Roman"/>
            </a:endParaRPr>
          </a:p>
          <a:p>
            <a:pPr marL="0" lvl="0" indent="0" algn="l" rtl="0">
              <a:lnSpc>
                <a:spcPct val="115000"/>
              </a:lnSpc>
              <a:spcBef>
                <a:spcPts val="400"/>
              </a:spcBef>
              <a:spcAft>
                <a:spcPts val="0"/>
              </a:spcAft>
              <a:buNone/>
            </a:pPr>
            <a:endParaRPr sz="3200" b="1" dirty="0">
              <a:solidFill>
                <a:srgbClr val="404040"/>
              </a:solidFill>
              <a:latin typeface="Times New Roman"/>
              <a:ea typeface="Times New Roman"/>
              <a:cs typeface="Times New Roman"/>
              <a:sym typeface="Times New Roman"/>
            </a:endParaRPr>
          </a:p>
          <a:p>
            <a:pPr marL="0" lvl="0" indent="342900" algn="l" rtl="0">
              <a:lnSpc>
                <a:spcPct val="115000"/>
              </a:lnSpc>
              <a:spcBef>
                <a:spcPts val="0"/>
              </a:spcBef>
              <a:spcAft>
                <a:spcPts val="0"/>
              </a:spcAft>
              <a:buNone/>
            </a:pPr>
            <a:endParaRPr sz="3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3200" dirty="0">
              <a:latin typeface="Times New Roman"/>
              <a:ea typeface="Times New Roman"/>
              <a:cs typeface="Times New Roman"/>
              <a:sym typeface="Times New Roman"/>
            </a:endParaRPr>
          </a:p>
        </p:txBody>
      </p:sp>
      <p:pic>
        <p:nvPicPr>
          <p:cNvPr id="3" name="Picture 2" descr="Graphical user interface, application, PowerPoint&#10;&#10;Description automatically generated">
            <a:extLst>
              <a:ext uri="{FF2B5EF4-FFF2-40B4-BE49-F238E27FC236}">
                <a16:creationId xmlns:a16="http://schemas.microsoft.com/office/drawing/2014/main" xmlns="" id="{C0F349F7-C233-4109-870C-64E135C68B78}"/>
              </a:ext>
            </a:extLst>
          </p:cNvPr>
          <p:cNvPicPr>
            <a:picLocks noChangeAspect="1"/>
          </p:cNvPicPr>
          <p:nvPr/>
        </p:nvPicPr>
        <p:blipFill>
          <a:blip r:embed="rId3"/>
          <a:stretch>
            <a:fillRect/>
          </a:stretch>
        </p:blipFill>
        <p:spPr>
          <a:xfrm>
            <a:off x="5169407" y="30822"/>
            <a:ext cx="2980837" cy="4687055"/>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dirty="0">
                <a:latin typeface="Times New Roman"/>
                <a:ea typeface="Times New Roman"/>
                <a:cs typeface="Times New Roman"/>
                <a:sym typeface="Times New Roman"/>
              </a:rPr>
              <a:t>III. Project Features</a:t>
            </a:r>
            <a:endParaRPr b="1" dirty="0">
              <a:latin typeface="Times New Roman"/>
              <a:ea typeface="Times New Roman"/>
              <a:cs typeface="Times New Roman"/>
              <a:sym typeface="Times New Roman"/>
            </a:endParaRPr>
          </a:p>
        </p:txBody>
      </p:sp>
      <p:sp>
        <p:nvSpPr>
          <p:cNvPr id="110" name="Google Shape;110;p22"/>
          <p:cNvSpPr txBox="1">
            <a:spLocks noGrp="1"/>
          </p:cNvSpPr>
          <p:nvPr>
            <p:ph idx="1"/>
          </p:nvPr>
        </p:nvSpPr>
        <p:spPr>
          <a:xfrm>
            <a:off x="822960" y="1429215"/>
            <a:ext cx="7543800" cy="2385171"/>
          </a:xfrm>
          <a:prstGeom prst="rect">
            <a:avLst/>
          </a:prstGeom>
          <a:noFill/>
          <a:ln>
            <a:noFill/>
          </a:ln>
        </p:spPr>
        <p:txBody>
          <a:bodyPr spcFirstLastPara="1" wrap="square" lIns="0" tIns="34275" rIns="0" bIns="34275" anchor="t" anchorCtr="0">
            <a:noAutofit/>
          </a:bodyPr>
          <a:lstStyle/>
          <a:p>
            <a:pPr marL="857250" lvl="1" indent="-285750">
              <a:spcBef>
                <a:spcPts val="0"/>
              </a:spcBef>
              <a:spcAft>
                <a:spcPts val="0"/>
              </a:spcAft>
              <a:buClr>
                <a:srgbClr val="404040"/>
              </a:buClr>
              <a:buSzPts val="1800"/>
              <a:buFont typeface="Wingdings" panose="05000000000000000000" pitchFamily="2" charset="2"/>
              <a:buChar char="v"/>
            </a:pPr>
            <a:r>
              <a:rPr lang="en" sz="1800" b="1" dirty="0" smtClean="0">
                <a:solidFill>
                  <a:srgbClr val="404040"/>
                </a:solidFill>
                <a:latin typeface="Times New Roman"/>
                <a:ea typeface="Times New Roman"/>
                <a:cs typeface="Times New Roman"/>
                <a:sym typeface="Times New Roman"/>
              </a:rPr>
              <a:t>Social </a:t>
            </a:r>
            <a:r>
              <a:rPr lang="en" sz="1800" b="1" dirty="0">
                <a:solidFill>
                  <a:srgbClr val="404040"/>
                </a:solidFill>
                <a:latin typeface="Times New Roman"/>
                <a:ea typeface="Times New Roman"/>
                <a:cs typeface="Times New Roman"/>
                <a:sym typeface="Times New Roman"/>
              </a:rPr>
              <a:t>Page</a:t>
            </a:r>
            <a:endParaRPr sz="1800" b="1" dirty="0">
              <a:solidFill>
                <a:srgbClr val="404040"/>
              </a:solidFill>
              <a:latin typeface="Times New Roman"/>
              <a:ea typeface="Times New Roman"/>
              <a:cs typeface="Times New Roman"/>
              <a:sym typeface="Times New Roman"/>
            </a:endParaRPr>
          </a:p>
          <a:p>
            <a:pPr marL="0" lvl="0" indent="0" algn="l" rtl="0">
              <a:lnSpc>
                <a:spcPct val="115000"/>
              </a:lnSpc>
              <a:spcBef>
                <a:spcPts val="400"/>
              </a:spcBef>
              <a:spcAft>
                <a:spcPts val="0"/>
              </a:spcAft>
              <a:buNone/>
            </a:pPr>
            <a:endParaRPr sz="2000" b="1" dirty="0">
              <a:solidFill>
                <a:srgbClr val="404040"/>
              </a:solidFill>
              <a:latin typeface="Times New Roman"/>
              <a:ea typeface="Times New Roman"/>
              <a:cs typeface="Times New Roman"/>
              <a:sym typeface="Times New Roman"/>
            </a:endParaRPr>
          </a:p>
          <a:p>
            <a:pPr marL="0" lvl="0" indent="342900" algn="l" rtl="0">
              <a:lnSpc>
                <a:spcPct val="115000"/>
              </a:lnSpc>
              <a:spcBef>
                <a:spcPts val="0"/>
              </a:spcBef>
              <a:spcAft>
                <a:spcPts val="0"/>
              </a:spcAft>
              <a:buNone/>
            </a:pPr>
            <a:endParaRPr sz="20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2000" dirty="0">
              <a:latin typeface="Times New Roman"/>
              <a:ea typeface="Times New Roman"/>
              <a:cs typeface="Times New Roman"/>
              <a:sym typeface="Times New Roman"/>
            </a:endParaRPr>
          </a:p>
        </p:txBody>
      </p:sp>
      <p:pic>
        <p:nvPicPr>
          <p:cNvPr id="3" name="Picture 2" descr="Graphical user interface, application, PowerPoint&#10;&#10;Description automatically generated">
            <a:extLst>
              <a:ext uri="{FF2B5EF4-FFF2-40B4-BE49-F238E27FC236}">
                <a16:creationId xmlns:a16="http://schemas.microsoft.com/office/drawing/2014/main" xmlns="" id="{E54BE2E8-15B3-4D76-9D81-209FA99D284A}"/>
              </a:ext>
            </a:extLst>
          </p:cNvPr>
          <p:cNvPicPr>
            <a:picLocks noChangeAspect="1"/>
          </p:cNvPicPr>
          <p:nvPr/>
        </p:nvPicPr>
        <p:blipFill>
          <a:blip r:embed="rId3"/>
          <a:stretch>
            <a:fillRect/>
          </a:stretch>
        </p:blipFill>
        <p:spPr>
          <a:xfrm>
            <a:off x="5176756" y="0"/>
            <a:ext cx="3011748" cy="4735659"/>
          </a:xfrm>
          <a:prstGeom prst="rect">
            <a:avLst/>
          </a:prstGeom>
        </p:spPr>
      </p:pic>
    </p:spTree>
    <p:extLst>
      <p:ext uri="{BB962C8B-B14F-4D97-AF65-F5344CB8AC3E}">
        <p14:creationId xmlns:p14="http://schemas.microsoft.com/office/powerpoint/2010/main" val="20624708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110" name="Google Shape;110;p22"/>
          <p:cNvSpPr txBox="1">
            <a:spLocks noGrp="1"/>
          </p:cNvSpPr>
          <p:nvPr>
            <p:ph idx="1"/>
          </p:nvPr>
        </p:nvSpPr>
        <p:spPr>
          <a:xfrm>
            <a:off x="822960" y="1406654"/>
            <a:ext cx="7543800" cy="2303529"/>
          </a:xfrm>
          <a:prstGeom prst="rect">
            <a:avLst/>
          </a:prstGeom>
          <a:noFill/>
          <a:ln>
            <a:noFill/>
          </a:ln>
        </p:spPr>
        <p:txBody>
          <a:bodyPr spcFirstLastPara="1" wrap="square" lIns="0" tIns="34275" rIns="0" bIns="34275" anchor="t" anchorCtr="0">
            <a:noAutofit/>
          </a:bodyPr>
          <a:lstStyle/>
          <a:p>
            <a:pPr marL="857250" lvl="1" indent="-285750" algn="l" rtl="0">
              <a:lnSpc>
                <a:spcPct val="90000"/>
              </a:lnSpc>
              <a:spcBef>
                <a:spcPts val="0"/>
              </a:spcBef>
              <a:spcAft>
                <a:spcPts val="0"/>
              </a:spcAft>
              <a:buClr>
                <a:srgbClr val="404040"/>
              </a:buClr>
              <a:buSzPts val="1800"/>
              <a:buFont typeface="Wingdings" panose="05000000000000000000" pitchFamily="2" charset="2"/>
              <a:buChar char="v"/>
            </a:pPr>
            <a:r>
              <a:rPr lang="en" sz="1800" b="1" dirty="0" smtClean="0">
                <a:solidFill>
                  <a:srgbClr val="404040"/>
                </a:solidFill>
                <a:latin typeface="Times New Roman"/>
                <a:ea typeface="Times New Roman"/>
                <a:cs typeface="Times New Roman"/>
                <a:sym typeface="Times New Roman"/>
              </a:rPr>
              <a:t>Technology </a:t>
            </a:r>
            <a:r>
              <a:rPr lang="en" sz="1800" b="1" dirty="0">
                <a:solidFill>
                  <a:srgbClr val="404040"/>
                </a:solidFill>
                <a:latin typeface="Times New Roman"/>
                <a:ea typeface="Times New Roman"/>
                <a:cs typeface="Times New Roman"/>
                <a:sym typeface="Times New Roman"/>
              </a:rPr>
              <a:t>Page</a:t>
            </a:r>
            <a:endParaRPr sz="1800" b="1" dirty="0">
              <a:solidFill>
                <a:srgbClr val="404040"/>
              </a:solidFill>
              <a:latin typeface="Times New Roman"/>
              <a:ea typeface="Times New Roman"/>
              <a:cs typeface="Times New Roman"/>
              <a:sym typeface="Times New Roman"/>
            </a:endParaRPr>
          </a:p>
          <a:p>
            <a:pPr marL="0" lvl="0" indent="0" algn="l" rtl="0">
              <a:lnSpc>
                <a:spcPct val="115000"/>
              </a:lnSpc>
              <a:spcBef>
                <a:spcPts val="400"/>
              </a:spcBef>
              <a:spcAft>
                <a:spcPts val="0"/>
              </a:spcAft>
              <a:buNone/>
            </a:pPr>
            <a:endParaRPr sz="2000" b="1" dirty="0">
              <a:solidFill>
                <a:srgbClr val="404040"/>
              </a:solidFill>
              <a:latin typeface="Times New Roman"/>
              <a:ea typeface="Times New Roman"/>
              <a:cs typeface="Times New Roman"/>
              <a:sym typeface="Times New Roman"/>
            </a:endParaRPr>
          </a:p>
          <a:p>
            <a:pPr marL="0" lvl="0" indent="342900" algn="l" rtl="0">
              <a:lnSpc>
                <a:spcPct val="115000"/>
              </a:lnSpc>
              <a:spcBef>
                <a:spcPts val="0"/>
              </a:spcBef>
              <a:spcAft>
                <a:spcPts val="0"/>
              </a:spcAft>
              <a:buNone/>
            </a:pPr>
            <a:endParaRPr sz="20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2000" dirty="0">
              <a:latin typeface="Times New Roman"/>
              <a:ea typeface="Times New Roman"/>
              <a:cs typeface="Times New Roman"/>
              <a:sym typeface="Times New Roman"/>
            </a:endParaRPr>
          </a:p>
        </p:txBody>
      </p:sp>
      <p:pic>
        <p:nvPicPr>
          <p:cNvPr id="3" name="Picture 2" descr="A screenshot of a computer screen&#10;&#10;Description automatically generated">
            <a:extLst>
              <a:ext uri="{FF2B5EF4-FFF2-40B4-BE49-F238E27FC236}">
                <a16:creationId xmlns:a16="http://schemas.microsoft.com/office/drawing/2014/main" xmlns="" id="{930C70A3-697C-45CD-90CB-CD58007E50D4}"/>
              </a:ext>
            </a:extLst>
          </p:cNvPr>
          <p:cNvPicPr>
            <a:picLocks noChangeAspect="1"/>
          </p:cNvPicPr>
          <p:nvPr/>
        </p:nvPicPr>
        <p:blipFill>
          <a:blip r:embed="rId3"/>
          <a:stretch>
            <a:fillRect/>
          </a:stretch>
        </p:blipFill>
        <p:spPr>
          <a:xfrm>
            <a:off x="5262761" y="8476"/>
            <a:ext cx="2830636" cy="4697087"/>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110" name="Google Shape;110;p22"/>
          <p:cNvSpPr txBox="1">
            <a:spLocks noGrp="1"/>
          </p:cNvSpPr>
          <p:nvPr>
            <p:ph idx="1"/>
          </p:nvPr>
        </p:nvSpPr>
        <p:spPr>
          <a:xfrm>
            <a:off x="822960" y="1406654"/>
            <a:ext cx="7543800" cy="2303529"/>
          </a:xfrm>
          <a:prstGeom prst="rect">
            <a:avLst/>
          </a:prstGeom>
          <a:noFill/>
          <a:ln>
            <a:noFill/>
          </a:ln>
        </p:spPr>
        <p:txBody>
          <a:bodyPr spcFirstLastPara="1" wrap="square" lIns="0" tIns="34275" rIns="0" bIns="34275" anchor="t" anchorCtr="0">
            <a:noAutofit/>
          </a:bodyPr>
          <a:lstStyle/>
          <a:p>
            <a:pPr marL="857250" lvl="1" indent="-285750" algn="l" rtl="0">
              <a:lnSpc>
                <a:spcPct val="90000"/>
              </a:lnSpc>
              <a:spcBef>
                <a:spcPts val="0"/>
              </a:spcBef>
              <a:spcAft>
                <a:spcPts val="0"/>
              </a:spcAft>
              <a:buClr>
                <a:srgbClr val="404040"/>
              </a:buClr>
              <a:buSzPts val="1800"/>
              <a:buFont typeface="Wingdings" panose="05000000000000000000" pitchFamily="2" charset="2"/>
              <a:buChar char="v"/>
            </a:pPr>
            <a:r>
              <a:rPr lang="en" sz="1800" b="1" dirty="0" smtClean="0">
                <a:solidFill>
                  <a:srgbClr val="404040"/>
                </a:solidFill>
                <a:latin typeface="Times New Roman"/>
                <a:ea typeface="Times New Roman"/>
                <a:cs typeface="Times New Roman"/>
                <a:sym typeface="Times New Roman"/>
              </a:rPr>
              <a:t>Article Detail</a:t>
            </a:r>
            <a:endParaRPr sz="1800" b="1" dirty="0" smtClean="0">
              <a:solidFill>
                <a:srgbClr val="404040"/>
              </a:solidFill>
              <a:latin typeface="Times New Roman"/>
              <a:ea typeface="Times New Roman"/>
              <a:cs typeface="Times New Roman"/>
              <a:sym typeface="Times New Roman"/>
            </a:endParaRPr>
          </a:p>
          <a:p>
            <a:pPr marL="0" lvl="0" indent="0" algn="l" rtl="0">
              <a:lnSpc>
                <a:spcPct val="115000"/>
              </a:lnSpc>
              <a:spcBef>
                <a:spcPts val="400"/>
              </a:spcBef>
              <a:spcAft>
                <a:spcPts val="0"/>
              </a:spcAft>
              <a:buNone/>
            </a:pPr>
            <a:endParaRPr sz="2000" b="1" dirty="0">
              <a:solidFill>
                <a:srgbClr val="404040"/>
              </a:solidFill>
              <a:latin typeface="Times New Roman"/>
              <a:ea typeface="Times New Roman"/>
              <a:cs typeface="Times New Roman"/>
              <a:sym typeface="Times New Roman"/>
            </a:endParaRPr>
          </a:p>
          <a:p>
            <a:pPr marL="0" lvl="0" indent="342900" algn="l" rtl="0">
              <a:lnSpc>
                <a:spcPct val="115000"/>
              </a:lnSpc>
              <a:spcBef>
                <a:spcPts val="0"/>
              </a:spcBef>
              <a:spcAft>
                <a:spcPts val="0"/>
              </a:spcAft>
              <a:buNone/>
            </a:pPr>
            <a:endParaRPr sz="20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2000" dirty="0">
              <a:latin typeface="Times New Roman"/>
              <a:ea typeface="Times New Roman"/>
              <a:cs typeface="Times New Roman"/>
              <a:sym typeface="Times New Roman"/>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35904" y="10275"/>
            <a:ext cx="2840868" cy="4714064"/>
          </a:xfrm>
          <a:prstGeom prst="rect">
            <a:avLst/>
          </a:prstGeom>
        </p:spPr>
      </p:pic>
    </p:spTree>
    <p:extLst>
      <p:ext uri="{BB962C8B-B14F-4D97-AF65-F5344CB8AC3E}">
        <p14:creationId xmlns:p14="http://schemas.microsoft.com/office/powerpoint/2010/main" val="387631922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110" name="Google Shape;110;p22"/>
          <p:cNvSpPr txBox="1">
            <a:spLocks noGrp="1"/>
          </p:cNvSpPr>
          <p:nvPr>
            <p:ph idx="1"/>
          </p:nvPr>
        </p:nvSpPr>
        <p:spPr>
          <a:xfrm>
            <a:off x="822960" y="1406654"/>
            <a:ext cx="7543800" cy="2303529"/>
          </a:xfrm>
          <a:prstGeom prst="rect">
            <a:avLst/>
          </a:prstGeom>
          <a:noFill/>
          <a:ln>
            <a:noFill/>
          </a:ln>
        </p:spPr>
        <p:txBody>
          <a:bodyPr spcFirstLastPara="1" wrap="square" lIns="0" tIns="34275" rIns="0" bIns="34275" anchor="t" anchorCtr="0">
            <a:noAutofit/>
          </a:bodyPr>
          <a:lstStyle/>
          <a:p>
            <a:pPr marL="857250" lvl="1" indent="-285750" algn="l" rtl="0">
              <a:lnSpc>
                <a:spcPct val="90000"/>
              </a:lnSpc>
              <a:spcBef>
                <a:spcPts val="0"/>
              </a:spcBef>
              <a:spcAft>
                <a:spcPts val="0"/>
              </a:spcAft>
              <a:buClr>
                <a:srgbClr val="404040"/>
              </a:buClr>
              <a:buSzPts val="1800"/>
              <a:buFont typeface="Wingdings" panose="05000000000000000000" pitchFamily="2" charset="2"/>
              <a:buChar char="v"/>
            </a:pPr>
            <a:r>
              <a:rPr lang="en-US" sz="1800" b="1" dirty="0" smtClean="0">
                <a:solidFill>
                  <a:srgbClr val="404040"/>
                </a:solidFill>
                <a:latin typeface="Times New Roman"/>
                <a:ea typeface="Times New Roman"/>
                <a:cs typeface="Times New Roman"/>
                <a:sym typeface="Times New Roman"/>
              </a:rPr>
              <a:t>Share to social media</a:t>
            </a:r>
            <a:endParaRPr sz="1800" b="1" dirty="0" smtClean="0">
              <a:solidFill>
                <a:srgbClr val="404040"/>
              </a:solidFill>
              <a:latin typeface="Times New Roman"/>
              <a:ea typeface="Times New Roman"/>
              <a:cs typeface="Times New Roman"/>
              <a:sym typeface="Times New Roman"/>
            </a:endParaRPr>
          </a:p>
          <a:p>
            <a:pPr marL="0" lvl="0" indent="0" algn="l" rtl="0">
              <a:lnSpc>
                <a:spcPct val="115000"/>
              </a:lnSpc>
              <a:spcBef>
                <a:spcPts val="400"/>
              </a:spcBef>
              <a:spcAft>
                <a:spcPts val="0"/>
              </a:spcAft>
              <a:buNone/>
            </a:pPr>
            <a:endParaRPr sz="2000" b="1" dirty="0">
              <a:solidFill>
                <a:srgbClr val="404040"/>
              </a:solidFill>
              <a:latin typeface="Times New Roman"/>
              <a:ea typeface="Times New Roman"/>
              <a:cs typeface="Times New Roman"/>
              <a:sym typeface="Times New Roman"/>
            </a:endParaRPr>
          </a:p>
          <a:p>
            <a:pPr marL="0" lvl="0" indent="342900" algn="l" rtl="0">
              <a:lnSpc>
                <a:spcPct val="115000"/>
              </a:lnSpc>
              <a:spcBef>
                <a:spcPts val="0"/>
              </a:spcBef>
              <a:spcAft>
                <a:spcPts val="0"/>
              </a:spcAft>
              <a:buNone/>
            </a:pPr>
            <a:endParaRPr sz="20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2000" dirty="0">
              <a:latin typeface="Times New Roman"/>
              <a:ea typeface="Times New Roman"/>
              <a:cs typeface="Times New Roman"/>
              <a:sym typeface="Times New Roman"/>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5500" y="0"/>
            <a:ext cx="2835745" cy="4705564"/>
          </a:xfrm>
          <a:prstGeom prst="rect">
            <a:avLst/>
          </a:prstGeom>
        </p:spPr>
      </p:pic>
    </p:spTree>
    <p:extLst>
      <p:ext uri="{BB962C8B-B14F-4D97-AF65-F5344CB8AC3E}">
        <p14:creationId xmlns:p14="http://schemas.microsoft.com/office/powerpoint/2010/main" val="248880911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41"/>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Sitemap</a:t>
            </a:r>
            <a:endParaRPr b="1">
              <a:latin typeface="Times New Roman"/>
              <a:ea typeface="Times New Roman"/>
              <a:cs typeface="Times New Roman"/>
              <a:sym typeface="Times New Roman"/>
            </a:endParaRPr>
          </a:p>
        </p:txBody>
      </p:sp>
      <p:sp>
        <p:nvSpPr>
          <p:cNvPr id="224" name="Google Shape;224;p41"/>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57200" lvl="0" indent="0" algn="l" rtl="0">
              <a:lnSpc>
                <a:spcPct val="115000"/>
              </a:lnSpc>
              <a:spcBef>
                <a:spcPts val="0"/>
              </a:spcBef>
              <a:spcAft>
                <a:spcPts val="0"/>
              </a:spcAft>
              <a:buNone/>
            </a:pPr>
            <a:endParaRPr sz="1800" dirty="0">
              <a:solidFill>
                <a:srgbClr val="404040"/>
              </a:solidFill>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sz="18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dirty="0">
              <a:solidFill>
                <a:srgbClr val="404040"/>
              </a:solidFill>
            </a:endParaRPr>
          </a:p>
          <a:p>
            <a:pPr marL="0" lvl="0" indent="0" algn="l" rtl="0">
              <a:lnSpc>
                <a:spcPct val="115000"/>
              </a:lnSpc>
              <a:spcBef>
                <a:spcPts val="400"/>
              </a:spcBef>
              <a:spcAft>
                <a:spcPts val="0"/>
              </a:spcAft>
              <a:buNone/>
            </a:pPr>
            <a:endParaRPr b="1" dirty="0">
              <a:solidFill>
                <a:srgbClr val="404040"/>
              </a:solidFill>
            </a:endParaRPr>
          </a:p>
          <a:p>
            <a:pPr marL="0" lvl="0" indent="342900" algn="l" rtl="0">
              <a:lnSpc>
                <a:spcPct val="115000"/>
              </a:lnSpc>
              <a:spcBef>
                <a:spcPts val="0"/>
              </a:spcBef>
              <a:spcAft>
                <a:spcPts val="0"/>
              </a:spcAft>
              <a:buNone/>
            </a:pPr>
            <a:endParaRPr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dirty="0"/>
          </a:p>
        </p:txBody>
      </p:sp>
      <p:pic>
        <p:nvPicPr>
          <p:cNvPr id="2" name="Picture 1"/>
          <p:cNvPicPr>
            <a:picLocks noChangeAspect="1"/>
          </p:cNvPicPr>
          <p:nvPr/>
        </p:nvPicPr>
        <p:blipFill>
          <a:blip r:embed="rId3"/>
          <a:stretch>
            <a:fillRect/>
          </a:stretch>
        </p:blipFill>
        <p:spPr>
          <a:xfrm>
            <a:off x="1209989" y="1308891"/>
            <a:ext cx="6769742" cy="3834609"/>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2"/>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dirty="0">
                <a:latin typeface="Times New Roman"/>
                <a:ea typeface="Times New Roman"/>
                <a:cs typeface="Times New Roman"/>
                <a:sym typeface="Times New Roman"/>
              </a:rPr>
              <a:t>IV. Problems &amp; </a:t>
            </a:r>
            <a:r>
              <a:rPr lang="en-US" b="1" dirty="0">
                <a:latin typeface="Times New Roman"/>
                <a:ea typeface="Times New Roman"/>
                <a:cs typeface="Times New Roman"/>
                <a:sym typeface="Times New Roman"/>
              </a:rPr>
              <a:t>Solutions</a:t>
            </a:r>
            <a:endParaRPr b="1" dirty="0">
              <a:latin typeface="Times New Roman"/>
              <a:ea typeface="Times New Roman"/>
              <a:cs typeface="Times New Roman"/>
              <a:sym typeface="Times New Roman"/>
            </a:endParaRPr>
          </a:p>
        </p:txBody>
      </p:sp>
      <p:sp>
        <p:nvSpPr>
          <p:cNvPr id="231" name="Google Shape;231;p42"/>
          <p:cNvSpPr txBox="1">
            <a:spLocks noGrp="1"/>
          </p:cNvSpPr>
          <p:nvPr>
            <p:ph idx="1"/>
          </p:nvPr>
        </p:nvSpPr>
        <p:spPr>
          <a:xfrm>
            <a:off x="651507" y="1955805"/>
            <a:ext cx="7543800" cy="973137"/>
          </a:xfrm>
          <a:prstGeom prst="rect">
            <a:avLst/>
          </a:prstGeom>
          <a:noFill/>
          <a:ln>
            <a:noFill/>
          </a:ln>
        </p:spPr>
        <p:txBody>
          <a:bodyPr spcFirstLastPara="1" wrap="square" lIns="0" tIns="34275" rIns="0" bIns="34275" anchor="t" anchorCtr="0">
            <a:noAutofit/>
          </a:bodyPr>
          <a:lstStyle/>
          <a:p>
            <a:pPr marL="685800" lvl="0" indent="-254000" algn="l" rtl="0">
              <a:lnSpc>
                <a:spcPct val="110000"/>
              </a:lnSpc>
              <a:spcBef>
                <a:spcPts val="0"/>
              </a:spcBef>
              <a:spcAft>
                <a:spcPts val="0"/>
              </a:spcAft>
              <a:buClr>
                <a:schemeClr val="tx1"/>
              </a:buClr>
              <a:buSzPts val="1400"/>
              <a:buFont typeface="Times New Roman"/>
              <a:buChar char="●"/>
            </a:pPr>
            <a:r>
              <a:rPr lang="en" dirty="0">
                <a:latin typeface="Times New Roman"/>
                <a:ea typeface="Times New Roman"/>
                <a:cs typeface="Times New Roman"/>
                <a:sym typeface="Times New Roman"/>
              </a:rPr>
              <a:t>Not easy to find with the specific news</a:t>
            </a:r>
          </a:p>
          <a:p>
            <a:pPr marL="685800" indent="-254000">
              <a:lnSpc>
                <a:spcPct val="110000"/>
              </a:lnSpc>
              <a:spcBef>
                <a:spcPts val="0"/>
              </a:spcBef>
              <a:spcAft>
                <a:spcPts val="0"/>
              </a:spcAft>
              <a:buClr>
                <a:schemeClr val="tx1"/>
              </a:buClr>
              <a:buSzPts val="1400"/>
              <a:buFont typeface="Times New Roman"/>
              <a:buChar char="●"/>
            </a:pPr>
            <a:r>
              <a:rPr lang="en-US" dirty="0">
                <a:latin typeface="Times New Roman"/>
                <a:ea typeface="Times New Roman"/>
                <a:cs typeface="Times New Roman"/>
                <a:sym typeface="Times New Roman"/>
              </a:rPr>
              <a:t>Many people miss many important information</a:t>
            </a:r>
          </a:p>
          <a:p>
            <a:pPr marL="685800" indent="-254000">
              <a:lnSpc>
                <a:spcPct val="110000"/>
              </a:lnSpc>
              <a:spcBef>
                <a:spcPts val="0"/>
              </a:spcBef>
              <a:spcAft>
                <a:spcPts val="0"/>
              </a:spcAft>
              <a:buClr>
                <a:schemeClr val="tx1"/>
              </a:buClr>
              <a:buSzPts val="1400"/>
              <a:buFont typeface="Times New Roman"/>
              <a:buChar char="●"/>
            </a:pPr>
            <a:r>
              <a:rPr lang="en-US" dirty="0">
                <a:latin typeface="Times New Roman"/>
                <a:ea typeface="Times New Roman"/>
                <a:cs typeface="Times New Roman"/>
                <a:sym typeface="Times New Roman"/>
              </a:rPr>
              <a:t>Many people use smartphone and Pc more than TV </a:t>
            </a:r>
          </a:p>
        </p:txBody>
      </p:sp>
      <p:sp>
        <p:nvSpPr>
          <p:cNvPr id="4" name="Google Shape;230;p42">
            <a:extLst>
              <a:ext uri="{FF2B5EF4-FFF2-40B4-BE49-F238E27FC236}">
                <a16:creationId xmlns:a16="http://schemas.microsoft.com/office/drawing/2014/main" xmlns="" id="{AC37C0FB-E43D-4D47-9EDE-4C6FC2C4F342}"/>
              </a:ext>
            </a:extLst>
          </p:cNvPr>
          <p:cNvSpPr txBox="1">
            <a:spLocks/>
          </p:cNvSpPr>
          <p:nvPr/>
        </p:nvSpPr>
        <p:spPr>
          <a:xfrm>
            <a:off x="711038" y="2978944"/>
            <a:ext cx="7543800" cy="369103"/>
          </a:xfrm>
          <a:prstGeom prst="rect">
            <a:avLst/>
          </a:prstGeom>
          <a:noFill/>
          <a:ln>
            <a:noFill/>
          </a:ln>
        </p:spPr>
        <p:txBody>
          <a:bodyPr spcFirstLastPara="1" wrap="square" lIns="68575" tIns="34275" rIns="68575" bIns="34275"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rgbClr val="3F3F3F"/>
              </a:buClr>
              <a:buSzPts val="14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ts val="3500"/>
              <a:buFont typeface="Bookman Old Style"/>
              <a:buNone/>
            </a:pPr>
            <a:r>
              <a:rPr lang="en-US" sz="2000" b="1" dirty="0">
                <a:latin typeface="Times New Roman"/>
                <a:ea typeface="Times New Roman"/>
                <a:cs typeface="Times New Roman"/>
                <a:sym typeface="Times New Roman"/>
              </a:rPr>
              <a:t>Solutions</a:t>
            </a:r>
            <a:r>
              <a:rPr lang="en-US" b="1" dirty="0">
                <a:latin typeface="Times New Roman"/>
                <a:ea typeface="Times New Roman"/>
                <a:cs typeface="Times New Roman"/>
                <a:sym typeface="Times New Roman"/>
              </a:rPr>
              <a:t> </a:t>
            </a:r>
          </a:p>
        </p:txBody>
      </p:sp>
      <p:sp>
        <p:nvSpPr>
          <p:cNvPr id="5" name="Google Shape;237;p43">
            <a:extLst>
              <a:ext uri="{FF2B5EF4-FFF2-40B4-BE49-F238E27FC236}">
                <a16:creationId xmlns:a16="http://schemas.microsoft.com/office/drawing/2014/main" xmlns="" id="{5C60A0E6-591B-459B-8251-6425BB080087}"/>
              </a:ext>
            </a:extLst>
          </p:cNvPr>
          <p:cNvSpPr txBox="1">
            <a:spLocks/>
          </p:cNvSpPr>
          <p:nvPr/>
        </p:nvSpPr>
        <p:spPr>
          <a:xfrm>
            <a:off x="625318" y="3348047"/>
            <a:ext cx="7543800" cy="2820600"/>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dk2"/>
              </a:buClr>
              <a:buSzPts val="1400"/>
              <a:buFont typeface="Arial"/>
              <a:buChar char=" "/>
              <a:defRPr sz="1800" b="0" i="0" u="none" strike="noStrike" cap="none">
                <a:solidFill>
                  <a:schemeClr val="dk2"/>
                </a:solidFill>
                <a:latin typeface="Arial"/>
                <a:ea typeface="Arial"/>
                <a:cs typeface="Arial"/>
                <a:sym typeface="Arial"/>
              </a:defRPr>
            </a:lvl1pPr>
            <a:lvl2pPr marL="914400" marR="0" lvl="1" indent="-317500" algn="l" rtl="0">
              <a:lnSpc>
                <a:spcPct val="100000"/>
              </a:lnSpc>
              <a:spcBef>
                <a:spcPts val="200"/>
              </a:spcBef>
              <a:spcAft>
                <a:spcPts val="0"/>
              </a:spcAft>
              <a:buClr>
                <a:srgbClr val="3F3F3F"/>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00000"/>
              </a:lnSpc>
              <a:spcBef>
                <a:spcPts val="300"/>
              </a:spcBef>
              <a:spcAft>
                <a:spcPts val="0"/>
              </a:spcAft>
              <a:buClr>
                <a:srgbClr val="3F3F3F"/>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00000"/>
              </a:lnSpc>
              <a:spcBef>
                <a:spcPts val="300"/>
              </a:spcBef>
              <a:spcAft>
                <a:spcPts val="0"/>
              </a:spcAft>
              <a:buClr>
                <a:srgbClr val="3F3F3F"/>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00000"/>
              </a:lnSpc>
              <a:spcBef>
                <a:spcPts val="300"/>
              </a:spcBef>
              <a:spcAft>
                <a:spcPts val="0"/>
              </a:spcAft>
              <a:buClr>
                <a:srgbClr val="3F3F3F"/>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90000"/>
              </a:lnSpc>
              <a:spcBef>
                <a:spcPts val="3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90000"/>
              </a:lnSpc>
              <a:spcBef>
                <a:spcPts val="3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90000"/>
              </a:lnSpc>
              <a:spcBef>
                <a:spcPts val="3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90000"/>
              </a:lnSpc>
              <a:spcBef>
                <a:spcPts val="300"/>
              </a:spcBef>
              <a:spcAft>
                <a:spcPts val="3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685800" indent="-254000">
              <a:spcBef>
                <a:spcPts val="0"/>
              </a:spcBef>
              <a:buFont typeface="Times New Roman"/>
              <a:buChar char="●"/>
            </a:pPr>
            <a:r>
              <a:rPr lang="en-US" dirty="0">
                <a:solidFill>
                  <a:schemeClr val="tx1">
                    <a:lumMod val="75000"/>
                    <a:lumOff val="25000"/>
                  </a:schemeClr>
                </a:solidFill>
                <a:latin typeface="Times New Roman"/>
                <a:ea typeface="Times New Roman"/>
                <a:cs typeface="Times New Roman"/>
                <a:sym typeface="Times New Roman"/>
              </a:rPr>
              <a:t>Develop a website that can help the human to daily activities and for the user easy to find information with the different categories with images, video and can share to the social media.</a:t>
            </a:r>
          </a:p>
        </p:txBody>
      </p:sp>
      <p:sp>
        <p:nvSpPr>
          <p:cNvPr id="7" name="Google Shape;230;p42">
            <a:extLst>
              <a:ext uri="{FF2B5EF4-FFF2-40B4-BE49-F238E27FC236}">
                <a16:creationId xmlns:a16="http://schemas.microsoft.com/office/drawing/2014/main" xmlns="" id="{2FC309A8-884F-47B6-B389-8CBBC3895003}"/>
              </a:ext>
            </a:extLst>
          </p:cNvPr>
          <p:cNvSpPr txBox="1">
            <a:spLocks/>
          </p:cNvSpPr>
          <p:nvPr/>
        </p:nvSpPr>
        <p:spPr>
          <a:xfrm>
            <a:off x="741990" y="1552560"/>
            <a:ext cx="7543800" cy="369103"/>
          </a:xfrm>
          <a:prstGeom prst="rect">
            <a:avLst/>
          </a:prstGeom>
          <a:noFill/>
          <a:ln>
            <a:noFill/>
          </a:ln>
        </p:spPr>
        <p:txBody>
          <a:bodyPr spcFirstLastPara="1" wrap="square" lIns="68575" tIns="34275" rIns="68575" bIns="34275"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rgbClr val="3F3F3F"/>
              </a:buClr>
              <a:buSzPts val="14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100"/>
              <a:buFont typeface="Arial"/>
              <a:buNone/>
              <a:defRPr sz="2800" b="0" i="0" u="none" strike="noStrike" cap="none">
                <a:solidFill>
                  <a:schemeClr val="dk1"/>
                </a:solidFill>
                <a:latin typeface="Arial"/>
                <a:ea typeface="Arial"/>
                <a:cs typeface="Arial"/>
                <a:sym typeface="Arial"/>
              </a:defRPr>
            </a:lvl9pPr>
          </a:lstStyle>
          <a:p>
            <a:pPr>
              <a:buSzPts val="3500"/>
              <a:buFont typeface="Bookman Old Style"/>
              <a:buNone/>
            </a:pPr>
            <a:r>
              <a:rPr lang="en-US" sz="2000" b="1" dirty="0">
                <a:latin typeface="Times New Roman"/>
                <a:ea typeface="Times New Roman"/>
                <a:cs typeface="Times New Roman"/>
                <a:sym typeface="Times New Roman"/>
              </a:rPr>
              <a:t>Problems</a:t>
            </a:r>
            <a:r>
              <a:rPr lang="en-US" b="1" dirty="0">
                <a:latin typeface="Times New Roman"/>
                <a:ea typeface="Times New Roman"/>
                <a:cs typeface="Times New Roman"/>
                <a:sym typeface="Times New Roman"/>
              </a:rPr>
              <a:t> </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46"/>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V. Purpose</a:t>
            </a:r>
            <a:endParaRPr b="1">
              <a:latin typeface="Times New Roman"/>
              <a:ea typeface="Times New Roman"/>
              <a:cs typeface="Times New Roman"/>
              <a:sym typeface="Times New Roman"/>
            </a:endParaRPr>
          </a:p>
        </p:txBody>
      </p:sp>
      <p:sp>
        <p:nvSpPr>
          <p:cNvPr id="255" name="Google Shape;255;p46"/>
          <p:cNvSpPr txBox="1">
            <a:spLocks noGrp="1"/>
          </p:cNvSpPr>
          <p:nvPr>
            <p:ph idx="1"/>
          </p:nvPr>
        </p:nvSpPr>
        <p:spPr>
          <a:prstGeom prst="rect">
            <a:avLst/>
          </a:prstGeom>
          <a:noFill/>
          <a:ln>
            <a:noFill/>
          </a:ln>
        </p:spPr>
        <p:txBody>
          <a:bodyPr spcFirstLastPara="1" wrap="square" lIns="0" tIns="34275" rIns="0" bIns="34275" anchor="t" anchorCtr="0">
            <a:noAutofit/>
          </a:bodyPr>
          <a:lstStyle/>
          <a:p>
            <a:pPr marL="0" lvl="0" indent="0" algn="l" rtl="0">
              <a:lnSpc>
                <a:spcPct val="115000"/>
              </a:lnSpc>
              <a:spcBef>
                <a:spcPts val="0"/>
              </a:spcBef>
              <a:spcAft>
                <a:spcPts val="0"/>
              </a:spcAft>
              <a:buSzPts val="1400"/>
              <a:buNone/>
            </a:pPr>
            <a:endParaRPr dirty="0">
              <a:latin typeface="Times New Roman"/>
              <a:ea typeface="Times New Roman"/>
              <a:cs typeface="Times New Roman"/>
              <a:sym typeface="Times New Roman"/>
            </a:endParaRPr>
          </a:p>
          <a:p>
            <a:pPr marL="685800" lvl="0" indent="-254000" algn="l" rtl="0">
              <a:lnSpc>
                <a:spcPct val="110000"/>
              </a:lnSpc>
              <a:spcBef>
                <a:spcPts val="0"/>
              </a:spcBef>
              <a:spcAft>
                <a:spcPts val="0"/>
              </a:spcAft>
              <a:buClr>
                <a:schemeClr val="tx1"/>
              </a:buClr>
              <a:buSzPts val="1400"/>
              <a:buFont typeface="Times New Roman"/>
              <a:buChar char="●"/>
            </a:pPr>
            <a:r>
              <a:rPr lang="en" dirty="0">
                <a:latin typeface="Times New Roman"/>
                <a:ea typeface="Times New Roman"/>
                <a:cs typeface="Times New Roman"/>
                <a:sym typeface="Times New Roman"/>
              </a:rPr>
              <a:t>Easy to find all information just using smartphone or computer</a:t>
            </a:r>
            <a:endParaRPr dirty="0">
              <a:latin typeface="Times New Roman"/>
              <a:ea typeface="Times New Roman"/>
              <a:cs typeface="Times New Roman"/>
              <a:sym typeface="Times New Roman"/>
            </a:endParaRPr>
          </a:p>
          <a:p>
            <a:pPr marL="685800" lvl="0" indent="-254000" algn="l" rtl="0">
              <a:lnSpc>
                <a:spcPct val="110000"/>
              </a:lnSpc>
              <a:spcBef>
                <a:spcPts val="0"/>
              </a:spcBef>
              <a:spcAft>
                <a:spcPts val="0"/>
              </a:spcAft>
              <a:buClr>
                <a:schemeClr val="tx1"/>
              </a:buClr>
              <a:buSzPts val="1400"/>
              <a:buFont typeface="Times New Roman"/>
              <a:buChar char="●"/>
            </a:pPr>
            <a:r>
              <a:rPr lang="en" dirty="0">
                <a:latin typeface="Times New Roman"/>
                <a:ea typeface="Times New Roman"/>
                <a:cs typeface="Times New Roman"/>
                <a:sym typeface="Times New Roman"/>
              </a:rPr>
              <a:t>Provide the user with good experience of information </a:t>
            </a:r>
            <a:endParaRPr dirty="0">
              <a:latin typeface="Times New Roman"/>
              <a:ea typeface="Times New Roman"/>
              <a:cs typeface="Times New Roman"/>
              <a:sym typeface="Times New Roman"/>
            </a:endParaRPr>
          </a:p>
          <a:p>
            <a:pPr marL="685800" lvl="0" indent="-254000" algn="l" rtl="0">
              <a:lnSpc>
                <a:spcPct val="110000"/>
              </a:lnSpc>
              <a:spcBef>
                <a:spcPts val="0"/>
              </a:spcBef>
              <a:spcAft>
                <a:spcPts val="0"/>
              </a:spcAft>
              <a:buClr>
                <a:schemeClr val="tx1"/>
              </a:buClr>
              <a:buSzPts val="1400"/>
              <a:buFont typeface="Times New Roman"/>
              <a:buChar char="●"/>
            </a:pPr>
            <a:r>
              <a:rPr lang="en" dirty="0">
                <a:latin typeface="Times New Roman"/>
                <a:ea typeface="Times New Roman"/>
                <a:cs typeface="Times New Roman"/>
                <a:sym typeface="Times New Roman"/>
              </a:rPr>
              <a:t>User can share all information to their social media </a:t>
            </a:r>
            <a:endParaRPr dirty="0">
              <a:latin typeface="Times New Roman"/>
              <a:ea typeface="Times New Roman"/>
              <a:cs typeface="Times New Roman"/>
              <a:sym typeface="Times New Roman"/>
            </a:endParaRPr>
          </a:p>
          <a:p>
            <a:pPr marL="685800" lvl="0" indent="-254000" algn="l" rtl="0">
              <a:lnSpc>
                <a:spcPct val="110000"/>
              </a:lnSpc>
              <a:spcBef>
                <a:spcPts val="0"/>
              </a:spcBef>
              <a:spcAft>
                <a:spcPts val="0"/>
              </a:spcAft>
              <a:buClr>
                <a:schemeClr val="tx1"/>
              </a:buClr>
              <a:buSzPts val="1400"/>
              <a:buFont typeface="Times New Roman"/>
              <a:buChar char="●"/>
            </a:pPr>
            <a:r>
              <a:rPr lang="en" dirty="0">
                <a:latin typeface="Times New Roman"/>
                <a:ea typeface="Times New Roman"/>
                <a:cs typeface="Times New Roman"/>
                <a:sym typeface="Times New Roman"/>
              </a:rPr>
              <a:t>Alert notification hot news for the user</a:t>
            </a:r>
            <a:endParaRPr dirty="0">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774700" lvl="0" indent="-768350" algn="l" rtl="0">
              <a:lnSpc>
                <a:spcPct val="90000"/>
              </a:lnSpc>
              <a:spcBef>
                <a:spcPts val="0"/>
              </a:spcBef>
              <a:spcAft>
                <a:spcPts val="0"/>
              </a:spcAft>
              <a:buSzPts val="3500"/>
              <a:buFont typeface="Times New Roman"/>
              <a:buAutoNum type="romanUcPeriod"/>
            </a:pPr>
            <a:r>
              <a:rPr lang="en" b="1" dirty="0">
                <a:latin typeface="Times New Roman"/>
                <a:ea typeface="Times New Roman"/>
                <a:cs typeface="Times New Roman"/>
                <a:sym typeface="Times New Roman"/>
              </a:rPr>
              <a:t>Introduction</a:t>
            </a:r>
            <a:endParaRPr dirty="0">
              <a:latin typeface="Times New Roman"/>
              <a:ea typeface="Times New Roman"/>
              <a:cs typeface="Times New Roman"/>
              <a:sym typeface="Times New Roman"/>
            </a:endParaRPr>
          </a:p>
        </p:txBody>
      </p:sp>
      <p:sp>
        <p:nvSpPr>
          <p:cNvPr id="80" name="Google Shape;80;p17"/>
          <p:cNvSpPr txBox="1">
            <a:spLocks noGrp="1"/>
          </p:cNvSpPr>
          <p:nvPr>
            <p:ph idx="1"/>
          </p:nvPr>
        </p:nvSpPr>
        <p:spPr>
          <a:xfrm>
            <a:off x="822960" y="1520037"/>
            <a:ext cx="7543800" cy="3017520"/>
          </a:xfrm>
          <a:prstGeom prst="rect">
            <a:avLst/>
          </a:prstGeom>
          <a:noFill/>
          <a:ln>
            <a:noFill/>
          </a:ln>
        </p:spPr>
        <p:txBody>
          <a:bodyPr spcFirstLastPara="1" wrap="square" lIns="0" tIns="34275" rIns="0" bIns="34275" anchor="t" anchorCtr="0">
            <a:noAutofit/>
          </a:bodyPr>
          <a:lstStyle/>
          <a:p>
            <a:pPr marL="393700" lvl="0" indent="-342900" algn="l" rtl="0">
              <a:lnSpc>
                <a:spcPct val="115000"/>
              </a:lnSpc>
              <a:spcBef>
                <a:spcPts val="0"/>
              </a:spcBef>
              <a:spcAft>
                <a:spcPts val="0"/>
              </a:spcAft>
              <a:buClr>
                <a:schemeClr val="tx1"/>
              </a:buClr>
              <a:buSzPts val="2000"/>
              <a:buFont typeface="Wingdings" panose="05000000000000000000" pitchFamily="2" charset="2"/>
              <a:buChar char="§"/>
            </a:pPr>
            <a:r>
              <a:rPr lang="en" sz="1800" b="1" dirty="0">
                <a:solidFill>
                  <a:srgbClr val="404040"/>
                </a:solidFill>
                <a:latin typeface="Times New Roman"/>
                <a:ea typeface="Times New Roman"/>
                <a:cs typeface="Times New Roman"/>
                <a:sym typeface="Times New Roman"/>
              </a:rPr>
              <a:t>Description</a:t>
            </a:r>
            <a:r>
              <a:rPr lang="en" sz="1800" dirty="0" smtClean="0">
                <a:solidFill>
                  <a:srgbClr val="404040"/>
                </a:solidFill>
                <a:latin typeface="Times New Roman"/>
                <a:ea typeface="Times New Roman"/>
                <a:cs typeface="Times New Roman"/>
                <a:sym typeface="Times New Roman"/>
              </a:rPr>
              <a:t>: </a:t>
            </a:r>
            <a:r>
              <a:rPr lang="en" dirty="0" smtClean="0">
                <a:solidFill>
                  <a:schemeClr val="dk1"/>
                </a:solidFill>
                <a:latin typeface="Times New Roman"/>
                <a:ea typeface="Times New Roman"/>
                <a:cs typeface="Times New Roman"/>
                <a:sym typeface="Times New Roman"/>
              </a:rPr>
              <a:t>Article </a:t>
            </a:r>
            <a:r>
              <a:rPr lang="en" dirty="0">
                <a:solidFill>
                  <a:schemeClr val="dk1"/>
                </a:solidFill>
                <a:latin typeface="Times New Roman"/>
                <a:ea typeface="Times New Roman"/>
                <a:cs typeface="Times New Roman"/>
                <a:sym typeface="Times New Roman"/>
              </a:rPr>
              <a:t>Post is  </a:t>
            </a:r>
            <a:r>
              <a:rPr lang="en-US" dirty="0">
                <a:solidFill>
                  <a:schemeClr val="dk1"/>
                </a:solidFill>
                <a:latin typeface="Times New Roman"/>
                <a:ea typeface="Times New Roman"/>
                <a:cs typeface="Times New Roman"/>
                <a:sym typeface="Times New Roman"/>
              </a:rPr>
              <a:t>providing</a:t>
            </a:r>
            <a:r>
              <a:rPr lang="en" dirty="0">
                <a:solidFill>
                  <a:schemeClr val="dk1"/>
                </a:solidFill>
                <a:latin typeface="Times New Roman"/>
                <a:ea typeface="Times New Roman"/>
                <a:cs typeface="Times New Roman"/>
                <a:sym typeface="Times New Roman"/>
              </a:rPr>
              <a:t> the news and articles within Entertainment, Sports, Technologies, Socials news and it is a website that can help the human to daily activities. It is very important for people's life currently, because it gains knowledge of everything like working, news, general knowledge, and technology. </a:t>
            </a:r>
          </a:p>
          <a:p>
            <a:pPr marL="50800" lvl="0" indent="0" algn="l" rtl="0">
              <a:lnSpc>
                <a:spcPct val="115000"/>
              </a:lnSpc>
              <a:spcBef>
                <a:spcPts val="0"/>
              </a:spcBef>
              <a:spcAft>
                <a:spcPts val="0"/>
              </a:spcAft>
              <a:buClr>
                <a:schemeClr val="tx1"/>
              </a:buClr>
              <a:buSzPts val="2000"/>
              <a:buNone/>
            </a:pPr>
            <a:endParaRPr dirty="0">
              <a:solidFill>
                <a:schemeClr val="dk1"/>
              </a:solidFill>
              <a:latin typeface="Times New Roman"/>
              <a:ea typeface="Times New Roman"/>
              <a:cs typeface="Times New Roman"/>
              <a:sym typeface="Times New Roman"/>
            </a:endParaRPr>
          </a:p>
          <a:p>
            <a:pPr marL="400050" lvl="0" indent="-342900" algn="l" rtl="0">
              <a:lnSpc>
                <a:spcPct val="90000"/>
              </a:lnSpc>
              <a:spcBef>
                <a:spcPts val="0"/>
              </a:spcBef>
              <a:spcAft>
                <a:spcPts val="0"/>
              </a:spcAft>
              <a:buClr>
                <a:schemeClr val="dk1"/>
              </a:buClr>
              <a:buSzPts val="1900"/>
              <a:buFont typeface="Wingdings" panose="05000000000000000000" pitchFamily="2" charset="2"/>
              <a:buChar char="§"/>
            </a:pPr>
            <a:r>
              <a:rPr lang="en" sz="1800" b="1" dirty="0">
                <a:solidFill>
                  <a:srgbClr val="404040"/>
                </a:solidFill>
                <a:latin typeface="Times New Roman"/>
                <a:ea typeface="Times New Roman"/>
                <a:cs typeface="Times New Roman"/>
                <a:sym typeface="Times New Roman"/>
              </a:rPr>
              <a:t>Technologies:</a:t>
            </a:r>
          </a:p>
          <a:p>
            <a:pPr marL="800100" lvl="1" indent="-285750">
              <a:lnSpc>
                <a:spcPct val="90000"/>
              </a:lnSpc>
              <a:spcBef>
                <a:spcPts val="0"/>
              </a:spcBef>
              <a:buClr>
                <a:schemeClr val="dk1"/>
              </a:buClr>
              <a:buSzPts val="1900"/>
              <a:buFont typeface="Times New Roman"/>
              <a:buChar char="❏"/>
            </a:pPr>
            <a:r>
              <a:rPr lang="en-US" sz="1500" b="0" i="0" u="none" strike="noStrike" dirty="0">
                <a:solidFill>
                  <a:srgbClr val="000000"/>
                </a:solidFill>
                <a:effectLst/>
                <a:latin typeface="Times New Roman" panose="02020603050405020304" pitchFamily="18" charset="0"/>
              </a:rPr>
              <a:t>Front-end technologies within HTML+CSS+JAVASCRIPT, Bootstrap</a:t>
            </a:r>
            <a:endParaRPr lang="en" sz="1500" b="1" i="0" u="none" strike="noStrike" dirty="0">
              <a:solidFill>
                <a:srgbClr val="404040"/>
              </a:solidFill>
              <a:effectLst/>
              <a:latin typeface="Times New Roman"/>
              <a:cs typeface="Times New Roman"/>
              <a:sym typeface="Times New Roman"/>
            </a:endParaRPr>
          </a:p>
          <a:p>
            <a:pPr marL="800100" lvl="1" indent="-285750">
              <a:lnSpc>
                <a:spcPct val="90000"/>
              </a:lnSpc>
              <a:spcBef>
                <a:spcPts val="0"/>
              </a:spcBef>
              <a:buClr>
                <a:schemeClr val="dk1"/>
              </a:buClr>
              <a:buSzPts val="1900"/>
              <a:buFont typeface="Times New Roman"/>
              <a:buChar char="❏"/>
            </a:pPr>
            <a:r>
              <a:rPr lang="en-US" sz="1500" dirty="0">
                <a:solidFill>
                  <a:srgbClr val="404040"/>
                </a:solidFill>
                <a:latin typeface="Times New Roman"/>
                <a:ea typeface="Times New Roman"/>
                <a:cs typeface="Times New Roman"/>
                <a:sym typeface="Times New Roman"/>
              </a:rPr>
              <a:t>B</a:t>
            </a:r>
            <a:r>
              <a:rPr lang="en" sz="1500" dirty="0">
                <a:solidFill>
                  <a:srgbClr val="404040"/>
                </a:solidFill>
                <a:latin typeface="Times New Roman"/>
                <a:ea typeface="Times New Roman"/>
                <a:cs typeface="Times New Roman"/>
                <a:sym typeface="Times New Roman"/>
              </a:rPr>
              <a:t>ack-end technologies within </a:t>
            </a:r>
            <a:r>
              <a:rPr lang="en-US" sz="1500" i="0" u="none" strike="noStrike" dirty="0">
                <a:solidFill>
                  <a:srgbClr val="000000"/>
                </a:solidFill>
                <a:effectLst/>
                <a:latin typeface="Times New Roman" panose="02020603050405020304" pitchFamily="18" charset="0"/>
              </a:rPr>
              <a:t>Laravel framework and </a:t>
            </a:r>
            <a:r>
              <a:rPr lang="en-US" sz="1500" i="0" u="none" strike="noStrike" dirty="0" smtClean="0">
                <a:solidFill>
                  <a:srgbClr val="000000"/>
                </a:solidFill>
                <a:effectLst/>
                <a:latin typeface="Times New Roman" panose="02020603050405020304" pitchFamily="18" charset="0"/>
              </a:rPr>
              <a:t>MySQL database</a:t>
            </a:r>
            <a:endParaRPr sz="1500" dirty="0">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9"/>
        <p:cNvGrpSpPr/>
        <p:nvPr/>
      </p:nvGrpSpPr>
      <p:grpSpPr>
        <a:xfrm>
          <a:off x="0" y="0"/>
          <a:ext cx="0" cy="0"/>
          <a:chOff x="0" y="0"/>
          <a:chExt cx="0" cy="0"/>
        </a:xfrm>
      </p:grpSpPr>
      <p:sp>
        <p:nvSpPr>
          <p:cNvPr id="260" name="Google Shape;260;p47"/>
          <p:cNvSpPr/>
          <p:nvPr/>
        </p:nvSpPr>
        <p:spPr>
          <a:xfrm>
            <a:off x="2381" y="4800600"/>
            <a:ext cx="9141600" cy="342900"/>
          </a:xfrm>
          <a:prstGeom prst="rect">
            <a:avLst/>
          </a:prstGeom>
          <a:solidFill>
            <a:srgbClr val="262626"/>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cxnSp>
        <p:nvCxnSpPr>
          <p:cNvPr id="261" name="Google Shape;261;p47"/>
          <p:cNvCxnSpPr/>
          <p:nvPr/>
        </p:nvCxnSpPr>
        <p:spPr>
          <a:xfrm>
            <a:off x="905744" y="3356056"/>
            <a:ext cx="7406400" cy="0"/>
          </a:xfrm>
          <a:prstGeom prst="straightConnector1">
            <a:avLst/>
          </a:prstGeom>
          <a:noFill/>
          <a:ln w="12700" cap="flat" cmpd="sng">
            <a:solidFill>
              <a:srgbClr val="3F3F3F"/>
            </a:solidFill>
            <a:prstDash val="solid"/>
            <a:round/>
            <a:headEnd type="none" w="sm" len="sm"/>
            <a:tailEnd type="none" w="sm" len="sm"/>
          </a:ln>
        </p:spPr>
      </p:cxnSp>
      <p:sp>
        <p:nvSpPr>
          <p:cNvPr id="262" name="Google Shape;262;p47"/>
          <p:cNvSpPr/>
          <p:nvPr/>
        </p:nvSpPr>
        <p:spPr>
          <a:xfrm>
            <a:off x="0" y="0"/>
            <a:ext cx="9144000" cy="51435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Libre Franklin"/>
              <a:ea typeface="Libre Franklin"/>
              <a:cs typeface="Libre Franklin"/>
              <a:sym typeface="Libre Franklin"/>
            </a:endParaRPr>
          </a:p>
        </p:txBody>
      </p:sp>
      <p:sp>
        <p:nvSpPr>
          <p:cNvPr id="263" name="Google Shape;263;p47"/>
          <p:cNvSpPr/>
          <p:nvPr/>
        </p:nvSpPr>
        <p:spPr>
          <a:xfrm>
            <a:off x="-4665" y="0"/>
            <a:ext cx="3480900" cy="5143500"/>
          </a:xfrm>
          <a:prstGeom prst="rect">
            <a:avLst/>
          </a:prstGeom>
          <a:solidFill>
            <a:srgbClr val="9F6558"/>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64" name="Google Shape;264;p47"/>
          <p:cNvSpPr txBox="1">
            <a:spLocks noGrp="1"/>
          </p:cNvSpPr>
          <p:nvPr>
            <p:ph type="title"/>
          </p:nvPr>
        </p:nvSpPr>
        <p:spPr>
          <a:xfrm>
            <a:off x="326902" y="480060"/>
            <a:ext cx="2744400" cy="2147100"/>
          </a:xfrm>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FFFFFF"/>
              </a:buClr>
              <a:buSzPts val="3300"/>
              <a:buFont typeface="Bookman Old Style"/>
              <a:buNone/>
            </a:pPr>
            <a:r>
              <a:rPr lang="en" sz="3300">
                <a:solidFill>
                  <a:srgbClr val="FFFFFF"/>
                </a:solidFill>
                <a:latin typeface="Times New Roman"/>
                <a:ea typeface="Times New Roman"/>
                <a:cs typeface="Times New Roman"/>
                <a:sym typeface="Times New Roman"/>
              </a:rPr>
              <a:t>Thank you for your attention</a:t>
            </a:r>
            <a:endParaRPr>
              <a:latin typeface="Times New Roman"/>
              <a:ea typeface="Times New Roman"/>
              <a:cs typeface="Times New Roman"/>
              <a:sym typeface="Times New Roman"/>
            </a:endParaRPr>
          </a:p>
        </p:txBody>
      </p:sp>
      <p:cxnSp>
        <p:nvCxnSpPr>
          <p:cNvPr id="265" name="Google Shape;265;p47"/>
          <p:cNvCxnSpPr/>
          <p:nvPr/>
        </p:nvCxnSpPr>
        <p:spPr>
          <a:xfrm>
            <a:off x="430389" y="2747737"/>
            <a:ext cx="2537400" cy="0"/>
          </a:xfrm>
          <a:prstGeom prst="straightConnector1">
            <a:avLst/>
          </a:prstGeom>
          <a:noFill/>
          <a:ln w="19050" cap="flat" cmpd="sng">
            <a:solidFill>
              <a:schemeClr val="accent1"/>
            </a:solidFill>
            <a:prstDash val="solid"/>
            <a:round/>
            <a:headEnd type="none" w="sm" len="sm"/>
            <a:tailEnd type="none" w="sm" len="sm"/>
          </a:ln>
        </p:spPr>
      </p:cxnSp>
      <p:pic>
        <p:nvPicPr>
          <p:cNvPr id="266" name="Google Shape;266;p47"/>
          <p:cNvPicPr preferRelativeResize="0"/>
          <p:nvPr/>
        </p:nvPicPr>
        <p:blipFill rotWithShape="1">
          <a:blip r:embed="rId3">
            <a:alphaModFix/>
          </a:blip>
          <a:srcRect/>
          <a:stretch/>
        </p:blipFill>
        <p:spPr>
          <a:xfrm>
            <a:off x="3792169" y="651504"/>
            <a:ext cx="4985944" cy="3739463"/>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dirty="0">
                <a:latin typeface="Times New Roman"/>
                <a:ea typeface="Times New Roman"/>
                <a:cs typeface="Times New Roman"/>
                <a:sym typeface="Times New Roman"/>
              </a:rPr>
              <a:t>II. Project scope</a:t>
            </a:r>
            <a:endParaRPr b="1" dirty="0">
              <a:latin typeface="Times New Roman"/>
              <a:ea typeface="Times New Roman"/>
              <a:cs typeface="Times New Roman"/>
              <a:sym typeface="Times New Roman"/>
            </a:endParaRPr>
          </a:p>
        </p:txBody>
      </p:sp>
      <p:sp>
        <p:nvSpPr>
          <p:cNvPr id="86" name="Google Shape;86;p18"/>
          <p:cNvSpPr txBox="1">
            <a:spLocks noGrp="1"/>
          </p:cNvSpPr>
          <p:nvPr>
            <p:ph idx="1"/>
          </p:nvPr>
        </p:nvSpPr>
        <p:spPr>
          <a:prstGeom prst="rect">
            <a:avLst/>
          </a:prstGeom>
          <a:noFill/>
          <a:ln>
            <a:noFill/>
          </a:ln>
        </p:spPr>
        <p:txBody>
          <a:bodyPr spcFirstLastPara="1" wrap="square" lIns="0" tIns="34275" rIns="0" bIns="34275" anchor="t" anchorCtr="0">
            <a:noAutofit/>
          </a:bodyPr>
          <a:lstStyle/>
          <a:p>
            <a:pPr marL="0" lvl="0" indent="0" algn="l" rtl="0">
              <a:lnSpc>
                <a:spcPct val="90000"/>
              </a:lnSpc>
              <a:spcBef>
                <a:spcPts val="1200"/>
              </a:spcBef>
              <a:spcAft>
                <a:spcPts val="0"/>
              </a:spcAft>
              <a:buClr>
                <a:schemeClr val="dk1"/>
              </a:buClr>
              <a:buSzPts val="1100"/>
              <a:buFont typeface="Arial"/>
              <a:buNone/>
            </a:pPr>
            <a:r>
              <a:rPr lang="en" sz="2000" dirty="0">
                <a:solidFill>
                  <a:srgbClr val="E48312"/>
                </a:solidFill>
                <a:latin typeface="Times New Roman"/>
                <a:ea typeface="Times New Roman"/>
                <a:cs typeface="Times New Roman"/>
                <a:sym typeface="Times New Roman"/>
              </a:rPr>
              <a:t> </a:t>
            </a:r>
            <a:endParaRPr sz="2000" dirty="0">
              <a:solidFill>
                <a:srgbClr val="E48312"/>
              </a:solidFill>
              <a:latin typeface="Times New Roman"/>
              <a:ea typeface="Times New Roman"/>
              <a:cs typeface="Times New Roman"/>
              <a:sym typeface="Times New Roman"/>
            </a:endParaRPr>
          </a:p>
          <a:p>
            <a:pPr lvl="1">
              <a:buClrTx/>
              <a:buFont typeface="Wingdings" panose="05000000000000000000" pitchFamily="2" charset="2"/>
              <a:buChar char="§"/>
            </a:pPr>
            <a:r>
              <a:rPr lang="en-US" sz="1800" b="1" dirty="0" smtClean="0">
                <a:latin typeface="Times New Roman" panose="02020603050405020304" pitchFamily="18" charset="0"/>
                <a:cs typeface="Times New Roman" panose="02020603050405020304" pitchFamily="18" charset="0"/>
              </a:rPr>
              <a:t>Guest</a:t>
            </a:r>
            <a:r>
              <a:rPr lang="en-US" dirty="0">
                <a:latin typeface="Times New Roman" panose="02020603050405020304" pitchFamily="18" charset="0"/>
                <a:cs typeface="Times New Roman" panose="02020603050405020304" pitchFamily="18" charset="0"/>
              </a:rPr>
              <a:t>: Not require to login into our system they can view the articles post with the different categories and click for more detail for each </a:t>
            </a:r>
            <a:r>
              <a:rPr lang="en-US" dirty="0" smtClean="0">
                <a:latin typeface="Times New Roman" panose="02020603050405020304" pitchFamily="18" charset="0"/>
                <a:cs typeface="Times New Roman" panose="02020603050405020304" pitchFamily="18" charset="0"/>
              </a:rPr>
              <a:t>post. However they also can share the article to </a:t>
            </a:r>
            <a:r>
              <a:rPr lang="en-US" dirty="0">
                <a:latin typeface="Times New Roman" panose="02020603050405020304" pitchFamily="18" charset="0"/>
                <a:cs typeface="Times New Roman" panose="02020603050405020304" pitchFamily="18" charset="0"/>
              </a:rPr>
              <a:t>F</a:t>
            </a:r>
            <a:r>
              <a:rPr lang="en-US" dirty="0" smtClean="0">
                <a:latin typeface="Times New Roman" panose="02020603050405020304" pitchFamily="18" charset="0"/>
                <a:cs typeface="Times New Roman" panose="02020603050405020304" pitchFamily="18" charset="0"/>
              </a:rPr>
              <a:t>acebook and Telegram. </a:t>
            </a:r>
            <a:endParaRPr lang="en-US" dirty="0">
              <a:latin typeface="Times New Roman" panose="02020603050405020304" pitchFamily="18" charset="0"/>
              <a:cs typeface="Times New Roman" panose="02020603050405020304" pitchFamily="18" charset="0"/>
            </a:endParaRPr>
          </a:p>
          <a:p>
            <a:pPr lvl="1">
              <a:buClrTx/>
              <a:buFont typeface="Wingdings" panose="05000000000000000000" pitchFamily="2" charset="2"/>
              <a:buChar char="§"/>
            </a:pPr>
            <a:r>
              <a:rPr lang="en-US" sz="1800" b="1" dirty="0">
                <a:latin typeface="Times New Roman" panose="02020603050405020304" pitchFamily="18" charset="0"/>
                <a:cs typeface="Times New Roman" panose="02020603050405020304" pitchFamily="18" charset="0"/>
              </a:rPr>
              <a:t>Admin User</a:t>
            </a:r>
            <a:r>
              <a:rPr lang="en-US" dirty="0">
                <a:latin typeface="Times New Roman" panose="02020603050405020304" pitchFamily="18" charset="0"/>
                <a:cs typeface="Times New Roman" panose="02020603050405020304" pitchFamily="18" charset="0"/>
              </a:rPr>
              <a:t>: require to login into our system with the Email &amp; Password then they can work on Articles Management, User Management and Categories Management.</a:t>
            </a:r>
          </a:p>
          <a:p>
            <a:pPr marL="0" lvl="0" indent="0" algn="l" rtl="0">
              <a:lnSpc>
                <a:spcPct val="90000"/>
              </a:lnSpc>
              <a:spcBef>
                <a:spcPts val="1200"/>
              </a:spcBef>
              <a:spcAft>
                <a:spcPts val="0"/>
              </a:spcAft>
              <a:buClr>
                <a:schemeClr val="dk1"/>
              </a:buClr>
              <a:buSzPts val="1100"/>
              <a:buFont typeface="Arial"/>
              <a:buNone/>
            </a:pPr>
            <a:endParaRPr sz="2000" dirty="0">
              <a:solidFill>
                <a:srgbClr val="E48312"/>
              </a:solidFill>
              <a:latin typeface="Times New Roman"/>
              <a:ea typeface="Times New Roman"/>
              <a:cs typeface="Times New Roman"/>
              <a:sym typeface="Times New Roman"/>
            </a:endParaRPr>
          </a:p>
          <a:p>
            <a:pPr marL="0" lvl="0" indent="0" algn="l" rtl="0">
              <a:lnSpc>
                <a:spcPct val="90000"/>
              </a:lnSpc>
              <a:spcBef>
                <a:spcPts val="1200"/>
              </a:spcBef>
              <a:spcAft>
                <a:spcPts val="0"/>
              </a:spcAft>
              <a:buClr>
                <a:schemeClr val="dk1"/>
              </a:buClr>
              <a:buSzPts val="1100"/>
              <a:buFont typeface="Arial"/>
              <a:buNone/>
            </a:pPr>
            <a:r>
              <a:rPr lang="en" sz="2000" dirty="0">
                <a:solidFill>
                  <a:srgbClr val="E48312"/>
                </a:solidFill>
                <a:latin typeface="Times New Roman"/>
                <a:ea typeface="Times New Roman"/>
                <a:cs typeface="Times New Roman"/>
                <a:sym typeface="Times New Roman"/>
              </a:rPr>
              <a:t> </a:t>
            </a:r>
            <a:endParaRPr sz="2000" dirty="0">
              <a:solidFill>
                <a:srgbClr val="E48312"/>
              </a:solidFill>
              <a:latin typeface="Times New Roman"/>
              <a:ea typeface="Times New Roman"/>
              <a:cs typeface="Times New Roman"/>
              <a:sym typeface="Times New Roman"/>
            </a:endParaRPr>
          </a:p>
          <a:p>
            <a:pPr marL="0" lvl="0" indent="0" algn="l" rtl="0">
              <a:lnSpc>
                <a:spcPct val="90000"/>
              </a:lnSpc>
              <a:spcBef>
                <a:spcPts val="1200"/>
              </a:spcBef>
              <a:spcAft>
                <a:spcPts val="0"/>
              </a:spcAft>
              <a:buClr>
                <a:schemeClr val="dk1"/>
              </a:buClr>
              <a:buSzPts val="1100"/>
              <a:buFont typeface="Arial"/>
              <a:buNone/>
            </a:pPr>
            <a:r>
              <a:rPr lang="en" sz="2000" dirty="0">
                <a:solidFill>
                  <a:srgbClr val="E48312"/>
                </a:solidFill>
                <a:latin typeface="Times New Roman"/>
                <a:ea typeface="Times New Roman"/>
                <a:cs typeface="Times New Roman"/>
                <a:sym typeface="Times New Roman"/>
              </a:rPr>
              <a:t> </a:t>
            </a:r>
            <a:endParaRPr sz="2000" dirty="0">
              <a:solidFill>
                <a:srgbClr val="E48312"/>
              </a:solidFill>
              <a:latin typeface="Times New Roman"/>
              <a:ea typeface="Times New Roman"/>
              <a:cs typeface="Times New Roman"/>
              <a:sym typeface="Times New Roman"/>
            </a:endParaRPr>
          </a:p>
          <a:p>
            <a:pPr marL="685800" lvl="0" indent="0" algn="l" rtl="0">
              <a:lnSpc>
                <a:spcPct val="110000"/>
              </a:lnSpc>
              <a:spcBef>
                <a:spcPts val="200"/>
              </a:spcBef>
              <a:spcAft>
                <a:spcPts val="0"/>
              </a:spcAft>
              <a:buSzPts val="1400"/>
              <a:buNone/>
            </a:pPr>
            <a:endParaRPr dirty="0">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30"/>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158" name="Google Shape;158;p30"/>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User Management</a:t>
            </a:r>
            <a:endParaRPr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 sz="1200" dirty="0">
                <a:solidFill>
                  <a:srgbClr val="404040"/>
                </a:solidFill>
                <a:latin typeface="Times New Roman"/>
                <a:ea typeface="Times New Roman"/>
                <a:cs typeface="Times New Roman"/>
                <a:sym typeface="Times New Roman"/>
              </a:rPr>
              <a:t>User Login</a:t>
            </a:r>
            <a:endParaRPr sz="12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Graphical user interface, application&#10;&#10;Description automatically generated">
            <a:extLst>
              <a:ext uri="{FF2B5EF4-FFF2-40B4-BE49-F238E27FC236}">
                <a16:creationId xmlns:a16="http://schemas.microsoft.com/office/drawing/2014/main" xmlns="" id="{E10AD11D-AD5A-49C6-AFC5-4994DE49C96A}"/>
              </a:ext>
            </a:extLst>
          </p:cNvPr>
          <p:cNvPicPr>
            <a:picLocks noChangeAspect="1"/>
          </p:cNvPicPr>
          <p:nvPr/>
        </p:nvPicPr>
        <p:blipFill>
          <a:blip r:embed="rId3"/>
          <a:stretch>
            <a:fillRect/>
          </a:stretch>
        </p:blipFill>
        <p:spPr>
          <a:xfrm>
            <a:off x="1819387" y="1303021"/>
            <a:ext cx="6894297" cy="342362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1"/>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164" name="Google Shape;164;p31"/>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User Management</a:t>
            </a:r>
            <a:endParaRPr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 sz="1200" dirty="0">
                <a:solidFill>
                  <a:srgbClr val="404040"/>
                </a:solidFill>
                <a:latin typeface="Times New Roman"/>
                <a:ea typeface="Times New Roman"/>
                <a:cs typeface="Times New Roman"/>
                <a:sym typeface="Times New Roman"/>
              </a:rPr>
              <a:t>User Register</a:t>
            </a:r>
            <a:endParaRPr sz="12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Graphical user interface, application&#10;&#10;Description automatically generated">
            <a:extLst>
              <a:ext uri="{FF2B5EF4-FFF2-40B4-BE49-F238E27FC236}">
                <a16:creationId xmlns:a16="http://schemas.microsoft.com/office/drawing/2014/main" xmlns="" id="{665D639E-5B43-4D6E-AE16-90D1FB8AA20F}"/>
              </a:ext>
            </a:extLst>
          </p:cNvPr>
          <p:cNvPicPr>
            <a:picLocks noChangeAspect="1"/>
          </p:cNvPicPr>
          <p:nvPr/>
        </p:nvPicPr>
        <p:blipFill rotWithShape="1">
          <a:blip r:embed="rId3"/>
          <a:srcRect l="9401" t="-107" r="5135" b="39732"/>
          <a:stretch/>
        </p:blipFill>
        <p:spPr>
          <a:xfrm>
            <a:off x="1795181" y="1768185"/>
            <a:ext cx="6081441" cy="2124942"/>
          </a:xfrm>
          <a:prstGeom prst="rect">
            <a:avLst/>
          </a:prstGeom>
          <a:ln>
            <a:solidFill>
              <a:schemeClr val="tx1"/>
            </a:solid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32"/>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170" name="Google Shape;170;p32"/>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User Management</a:t>
            </a:r>
            <a:endParaRPr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 sz="1200" dirty="0">
                <a:solidFill>
                  <a:srgbClr val="404040"/>
                </a:solidFill>
                <a:latin typeface="Times New Roman"/>
                <a:ea typeface="Times New Roman"/>
                <a:cs typeface="Times New Roman"/>
                <a:sym typeface="Times New Roman"/>
              </a:rPr>
              <a:t>User </a:t>
            </a:r>
            <a:r>
              <a:rPr lang="en-US" sz="1200" b="0" i="0" u="none" strike="noStrike" dirty="0">
                <a:solidFill>
                  <a:srgbClr val="000000"/>
                </a:solidFill>
                <a:effectLst/>
                <a:latin typeface="Times New Roman" panose="02020603050405020304" pitchFamily="18" charset="0"/>
              </a:rPr>
              <a:t>Logout</a:t>
            </a:r>
            <a:endParaRPr sz="12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Graphical user interface, application, Teams&#10;&#10;Description automatically generated">
            <a:extLst>
              <a:ext uri="{FF2B5EF4-FFF2-40B4-BE49-F238E27FC236}">
                <a16:creationId xmlns:a16="http://schemas.microsoft.com/office/drawing/2014/main" xmlns="" id="{11A897FC-0FCE-406D-BD7A-F27D24C6281F}"/>
              </a:ext>
            </a:extLst>
          </p:cNvPr>
          <p:cNvPicPr>
            <a:picLocks noChangeAspect="1"/>
          </p:cNvPicPr>
          <p:nvPr/>
        </p:nvPicPr>
        <p:blipFill>
          <a:blip r:embed="rId3"/>
          <a:stretch>
            <a:fillRect/>
          </a:stretch>
        </p:blipFill>
        <p:spPr>
          <a:xfrm>
            <a:off x="1826684" y="1303021"/>
            <a:ext cx="6949993" cy="3442161"/>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3"/>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dirty="0">
                <a:latin typeface="Times New Roman"/>
                <a:ea typeface="Times New Roman"/>
                <a:cs typeface="Times New Roman"/>
                <a:sym typeface="Times New Roman"/>
              </a:rPr>
              <a:t>III. Project Features</a:t>
            </a:r>
            <a:endParaRPr b="1" dirty="0">
              <a:latin typeface="Times New Roman"/>
              <a:ea typeface="Times New Roman"/>
              <a:cs typeface="Times New Roman"/>
              <a:sym typeface="Times New Roman"/>
            </a:endParaRPr>
          </a:p>
        </p:txBody>
      </p:sp>
      <p:sp>
        <p:nvSpPr>
          <p:cNvPr id="176" name="Google Shape;176;p33"/>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User Management</a:t>
            </a:r>
            <a:endParaRPr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 sz="1200" dirty="0" smtClean="0">
                <a:solidFill>
                  <a:srgbClr val="404040"/>
                </a:solidFill>
                <a:latin typeface="Times New Roman"/>
                <a:ea typeface="Times New Roman"/>
                <a:cs typeface="Times New Roman"/>
                <a:sym typeface="Times New Roman"/>
              </a:rPr>
              <a:t>User </a:t>
            </a:r>
            <a:r>
              <a:rPr lang="en" sz="1200" dirty="0">
                <a:solidFill>
                  <a:srgbClr val="404040"/>
                </a:solidFill>
                <a:latin typeface="Times New Roman"/>
                <a:ea typeface="Times New Roman"/>
                <a:cs typeface="Times New Roman"/>
                <a:sym typeface="Times New Roman"/>
              </a:rPr>
              <a:t>list</a:t>
            </a:r>
            <a:endParaRPr sz="12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Graphical user interface, text, application, email&#10;&#10;Description automatically generated">
            <a:extLst>
              <a:ext uri="{FF2B5EF4-FFF2-40B4-BE49-F238E27FC236}">
                <a16:creationId xmlns:a16="http://schemas.microsoft.com/office/drawing/2014/main" xmlns="" id="{6CEC426C-F067-49D3-9768-89DBF7407BDB}"/>
              </a:ext>
            </a:extLst>
          </p:cNvPr>
          <p:cNvPicPr>
            <a:picLocks noChangeAspect="1"/>
          </p:cNvPicPr>
          <p:nvPr/>
        </p:nvPicPr>
        <p:blipFill>
          <a:blip r:embed="rId3"/>
          <a:stretch>
            <a:fillRect/>
          </a:stretch>
        </p:blipFill>
        <p:spPr>
          <a:xfrm>
            <a:off x="1863435" y="1303021"/>
            <a:ext cx="6957252" cy="3442161"/>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4"/>
          <p:cNvSpPr txBox="1">
            <a:spLocks noGrp="1"/>
          </p:cNvSpPr>
          <p:nvPr>
            <p:ph type="title"/>
          </p:nvPr>
        </p:nvSpPr>
        <p:spPr>
          <a:prstGeom prst="rect">
            <a:avLst/>
          </a:prstGeom>
          <a:noFill/>
          <a:ln>
            <a:noFill/>
          </a:ln>
        </p:spPr>
        <p:txBody>
          <a:bodyPr spcFirstLastPara="1" wrap="square" lIns="68575" tIns="34275" rIns="68575" bIns="34275" anchor="b" anchorCtr="0">
            <a:noAutofit/>
          </a:bodyPr>
          <a:lstStyle/>
          <a:p>
            <a:pPr marL="0" lvl="0" indent="0" algn="l" rtl="0">
              <a:lnSpc>
                <a:spcPct val="90000"/>
              </a:lnSpc>
              <a:spcBef>
                <a:spcPts val="0"/>
              </a:spcBef>
              <a:spcAft>
                <a:spcPts val="0"/>
              </a:spcAft>
              <a:buClr>
                <a:srgbClr val="3F3F3F"/>
              </a:buClr>
              <a:buSzPts val="3500"/>
              <a:buFont typeface="Bookman Old Style"/>
              <a:buNone/>
            </a:pPr>
            <a:r>
              <a:rPr lang="en" b="1">
                <a:latin typeface="Times New Roman"/>
                <a:ea typeface="Times New Roman"/>
                <a:cs typeface="Times New Roman"/>
                <a:sym typeface="Times New Roman"/>
              </a:rPr>
              <a:t>III. Project Features</a:t>
            </a:r>
            <a:endParaRPr b="1">
              <a:latin typeface="Times New Roman"/>
              <a:ea typeface="Times New Roman"/>
              <a:cs typeface="Times New Roman"/>
              <a:sym typeface="Times New Roman"/>
            </a:endParaRPr>
          </a:p>
        </p:txBody>
      </p:sp>
      <p:sp>
        <p:nvSpPr>
          <p:cNvPr id="182" name="Google Shape;182;p34"/>
          <p:cNvSpPr txBox="1">
            <a:spLocks noGrp="1"/>
          </p:cNvSpPr>
          <p:nvPr>
            <p:ph idx="1"/>
          </p:nvPr>
        </p:nvSpPr>
        <p:spPr>
          <a:xfrm>
            <a:off x="-1" y="1581150"/>
            <a:ext cx="8366700" cy="2820600"/>
          </a:xfrm>
          <a:prstGeom prst="rect">
            <a:avLst/>
          </a:prstGeom>
          <a:noFill/>
          <a:ln>
            <a:noFill/>
          </a:ln>
        </p:spPr>
        <p:txBody>
          <a:bodyPr spcFirstLastPara="1" wrap="square" lIns="0" tIns="34275" rIns="0" bIns="34275" anchor="t" anchorCtr="0">
            <a:noAutofit/>
          </a:bodyPr>
          <a:lstStyle/>
          <a:p>
            <a:pPr marL="444500" lvl="0" indent="-342900" algn="l" rtl="0">
              <a:lnSpc>
                <a:spcPct val="115000"/>
              </a:lnSpc>
              <a:spcBef>
                <a:spcPts val="0"/>
              </a:spcBef>
              <a:spcAft>
                <a:spcPts val="0"/>
              </a:spcAft>
              <a:buClr>
                <a:srgbClr val="404040"/>
              </a:buClr>
              <a:buSzPts val="2000"/>
              <a:buFont typeface="Wingdings" panose="05000000000000000000" pitchFamily="2" charset="2"/>
              <a:buChar char="§"/>
            </a:pPr>
            <a:r>
              <a:rPr lang="en" sz="1200" b="1" dirty="0">
                <a:solidFill>
                  <a:srgbClr val="404040"/>
                </a:solidFill>
                <a:latin typeface="Times New Roman"/>
                <a:ea typeface="Times New Roman"/>
                <a:cs typeface="Times New Roman"/>
                <a:sym typeface="Times New Roman"/>
              </a:rPr>
              <a:t>User Management</a:t>
            </a:r>
            <a:endParaRPr sz="1200" dirty="0">
              <a:solidFill>
                <a:srgbClr val="404040"/>
              </a:solidFill>
              <a:latin typeface="Times New Roman"/>
              <a:ea typeface="Times New Roman"/>
              <a:cs typeface="Times New Roman"/>
              <a:sym typeface="Times New Roman"/>
            </a:endParaRPr>
          </a:p>
          <a:p>
            <a:pPr marL="914400" lvl="1" indent="-342900" algn="l" rtl="0">
              <a:lnSpc>
                <a:spcPct val="115000"/>
              </a:lnSpc>
              <a:spcBef>
                <a:spcPts val="0"/>
              </a:spcBef>
              <a:spcAft>
                <a:spcPts val="0"/>
              </a:spcAft>
              <a:buClr>
                <a:srgbClr val="404040"/>
              </a:buClr>
              <a:buSzPts val="1800"/>
              <a:buFont typeface="Times New Roman"/>
              <a:buChar char="○"/>
            </a:pPr>
            <a:r>
              <a:rPr lang="en" sz="1200" dirty="0">
                <a:solidFill>
                  <a:srgbClr val="404040"/>
                </a:solidFill>
                <a:latin typeface="Times New Roman"/>
                <a:ea typeface="Times New Roman"/>
                <a:cs typeface="Times New Roman"/>
                <a:sym typeface="Times New Roman"/>
              </a:rPr>
              <a:t>Add User</a:t>
            </a:r>
            <a:endParaRPr sz="1200" dirty="0">
              <a:solidFill>
                <a:srgbClr val="404040"/>
              </a:solidFill>
              <a:latin typeface="Times New Roman"/>
              <a:ea typeface="Times New Roman"/>
              <a:cs typeface="Times New Roman"/>
              <a:sym typeface="Times New Roman"/>
            </a:endParaRPr>
          </a:p>
          <a:p>
            <a:pPr marL="914400" lvl="0" indent="0" algn="l" rtl="0">
              <a:lnSpc>
                <a:spcPct val="90000"/>
              </a:lnSpc>
              <a:spcBef>
                <a:spcPts val="900"/>
              </a:spcBef>
              <a:spcAft>
                <a:spcPts val="0"/>
              </a:spcAft>
              <a:buNone/>
            </a:pPr>
            <a:endParaRPr sz="1200" dirty="0">
              <a:solidFill>
                <a:srgbClr val="404040"/>
              </a:solidFill>
            </a:endParaRPr>
          </a:p>
          <a:p>
            <a:pPr marL="0" lvl="0" indent="0" algn="l" rtl="0">
              <a:lnSpc>
                <a:spcPct val="115000"/>
              </a:lnSpc>
              <a:spcBef>
                <a:spcPts val="400"/>
              </a:spcBef>
              <a:spcAft>
                <a:spcPts val="0"/>
              </a:spcAft>
              <a:buNone/>
            </a:pPr>
            <a:endParaRPr sz="1200" b="1" dirty="0">
              <a:solidFill>
                <a:srgbClr val="404040"/>
              </a:solidFill>
            </a:endParaRPr>
          </a:p>
          <a:p>
            <a:pPr marL="0" lvl="0" indent="342900" algn="l" rtl="0">
              <a:lnSpc>
                <a:spcPct val="115000"/>
              </a:lnSpc>
              <a:spcBef>
                <a:spcPts val="0"/>
              </a:spcBef>
              <a:spcAft>
                <a:spcPts val="0"/>
              </a:spcAft>
              <a:buNone/>
            </a:pPr>
            <a:endParaRPr sz="1200" dirty="0">
              <a:solidFill>
                <a:schemeClr val="dk1"/>
              </a:solidFill>
              <a:latin typeface="Times New Roman"/>
              <a:ea typeface="Times New Roman"/>
              <a:cs typeface="Times New Roman"/>
              <a:sym typeface="Times New Roman"/>
            </a:endParaRPr>
          </a:p>
          <a:p>
            <a:pPr marL="0" lvl="0" indent="0" algn="l" rtl="0">
              <a:lnSpc>
                <a:spcPct val="110000"/>
              </a:lnSpc>
              <a:spcBef>
                <a:spcPts val="0"/>
              </a:spcBef>
              <a:spcAft>
                <a:spcPts val="0"/>
              </a:spcAft>
              <a:buNone/>
            </a:pPr>
            <a:endParaRPr sz="1200" dirty="0"/>
          </a:p>
        </p:txBody>
      </p:sp>
      <p:pic>
        <p:nvPicPr>
          <p:cNvPr id="3" name="Picture 2" descr="Graphical user interface, application, Teams&#10;&#10;Description automatically generated">
            <a:extLst>
              <a:ext uri="{FF2B5EF4-FFF2-40B4-BE49-F238E27FC236}">
                <a16:creationId xmlns:a16="http://schemas.microsoft.com/office/drawing/2014/main" xmlns="" id="{11C88E26-9EA6-4421-9CD5-AFEF55920651}"/>
              </a:ext>
            </a:extLst>
          </p:cNvPr>
          <p:cNvPicPr>
            <a:picLocks noChangeAspect="1"/>
          </p:cNvPicPr>
          <p:nvPr/>
        </p:nvPicPr>
        <p:blipFill>
          <a:blip r:embed="rId3"/>
          <a:stretch>
            <a:fillRect/>
          </a:stretch>
        </p:blipFill>
        <p:spPr>
          <a:xfrm>
            <a:off x="1728325" y="1303409"/>
            <a:ext cx="7200114" cy="3441773"/>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193</TotalTime>
  <Words>463</Words>
  <Application>Microsoft Office PowerPoint</Application>
  <PresentationFormat>On-screen Show (16:9)</PresentationFormat>
  <Paragraphs>144</Paragraphs>
  <Slides>30</Slides>
  <Notes>30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Calibri</vt:lpstr>
      <vt:lpstr>Times New Roman</vt:lpstr>
      <vt:lpstr>Calibri Light</vt:lpstr>
      <vt:lpstr>Arial</vt:lpstr>
      <vt:lpstr>Wingdings</vt:lpstr>
      <vt:lpstr>Courier New</vt:lpstr>
      <vt:lpstr>Bookman Old Style</vt:lpstr>
      <vt:lpstr>Libre Franklin</vt:lpstr>
      <vt:lpstr>Retrospect</vt:lpstr>
      <vt:lpstr>Article Posting</vt:lpstr>
      <vt:lpstr>Agendas</vt:lpstr>
      <vt:lpstr>Introduction</vt:lpstr>
      <vt:lpstr>II. Project scope</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Project Features</vt:lpstr>
      <vt:lpstr>III. Sitemap</vt:lpstr>
      <vt:lpstr>IV. Problems &amp; Solutions</vt:lpstr>
      <vt:lpstr>V. Purpose</vt:lpstr>
      <vt:lpstr>Thank you for your attention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Article Post</dc:title>
  <dc:creator>Chan</dc:creator>
  <cp:lastModifiedBy>Chan CHEA</cp:lastModifiedBy>
  <cp:revision>23</cp:revision>
  <dcterms:modified xsi:type="dcterms:W3CDTF">2020-10-06T07:16:23Z</dcterms:modified>
</cp:coreProperties>
</file>